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9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31.xml.rels" ContentType="application/vnd.openxmlformats-package.relationships+xml"/>
  <Override PartName="/ppt/slideMasters/_rels/slideMaster29.xml.rels" ContentType="application/vnd.openxmlformats-package.relationships+xml"/>
  <Override PartName="/ppt/slideMasters/_rels/slideMaster30.xml.rels" ContentType="application/vnd.openxmlformats-package.relationships+xml"/>
  <Override PartName="/ppt/slideMasters/_rels/slideMaster28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7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26.xml.rels" ContentType="application/vnd.openxmlformats-package.relationships+xml"/>
  <Override PartName="/ppt/slideMasters/slideMaster25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1.xml" ContentType="application/vnd.openxmlformats-officedocument.presentationml.slideMaster+xml"/>
  <Override PartName="/ppt/presProps.xml" ContentType="application/vnd.openxmlformats-officedocument.presentationml.presProps+xml"/>
  <Override PartName="/ppt/theme/theme29.xml" ContentType="application/vnd.openxmlformats-officedocument.theme+xml"/>
  <Override PartName="/ppt/theme/theme28.xml" ContentType="application/vnd.openxmlformats-officedocument.theme+xml"/>
  <Override PartName="/ppt/theme/theme27.xml" ContentType="application/vnd.openxmlformats-officedocument.theme+xml"/>
  <Override PartName="/ppt/theme/theme26.xml" ContentType="application/vnd.openxmlformats-officedocument.theme+xml"/>
  <Override PartName="/ppt/theme/theme25.xml" ContentType="application/vnd.openxmlformats-officedocument.theme+xml"/>
  <Override PartName="/ppt/theme/theme13.xml" ContentType="application/vnd.openxmlformats-officedocument.theme+xml"/>
  <Override PartName="/ppt/theme/theme4.xml" ContentType="application/vnd.openxmlformats-officedocument.theme+xml"/>
  <Override PartName="/ppt/theme/theme31.xml" ContentType="application/vnd.openxmlformats-officedocument.theme+xml"/>
  <Override PartName="/ppt/theme/theme5.xml" ContentType="application/vnd.openxmlformats-officedocument.theme+xml"/>
  <Override PartName="/ppt/theme/theme32.xml" ContentType="application/vnd.openxmlformats-officedocument.theme+xml"/>
  <Override PartName="/ppt/theme/theme6.xml" ContentType="application/vnd.openxmlformats-officedocument.theme+xml"/>
  <Override PartName="/ppt/theme/theme33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7.xml" ContentType="application/vnd.openxmlformats-officedocument.theme+xml"/>
  <Override PartName="/ppt/theme/theme34.xml" ContentType="application/vnd.openxmlformats-officedocument.theme+xml"/>
  <Override PartName="/ppt/theme/theme30.xml" ContentType="application/vnd.openxmlformats-officedocument.theme+xml"/>
  <Override PartName="/ppt/theme/theme3.xml" ContentType="application/vnd.openxmlformats-officedocument.theme+xml"/>
  <Override PartName="/ppt/theme/theme12.xml" ContentType="application/vnd.openxmlformats-officedocument.theme+xml"/>
  <Override PartName="/ppt/theme/theme2.xml" ContentType="application/vnd.openxmlformats-officedocument.theme+xml"/>
  <Override PartName="/ppt/theme/theme11.xml" ContentType="application/vnd.openxmlformats-officedocument.theme+xml"/>
  <Override PartName="/ppt/theme/theme1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20.xml" ContentType="application/vnd.openxmlformats-officedocument.theme+xml"/>
  <Override PartName="/ppt/theme/theme19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slideLayouts/slideLayout22.xml" ContentType="application/vnd.openxmlformats-officedocument.presentationml.slideLayout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5.xml.rels" ContentType="application/vnd.openxmlformats-package.relationships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_rels/presentation.xml.rels" ContentType="application/vnd.openxmlformats-package.relationshi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notesSlides/_rels/notesSlide9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5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4.xml.rels" ContentType="application/vnd.openxmlformats-package.relationships+xml"/>
  <Override PartName="/ppt/notesSlides/_rels/notesSlide11.xml.rels" ContentType="application/vnd.openxmlformats-package.relationships+xml"/>
  <Override PartName="/ppt/notesSlides/notesSlide1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  <p:sldMasterId id="2147483696" r:id="rId26"/>
    <p:sldMasterId id="2147483698" r:id="rId27"/>
    <p:sldMasterId id="2147483700" r:id="rId28"/>
    <p:sldMasterId id="2147483702" r:id="rId29"/>
    <p:sldMasterId id="2147483704" r:id="rId30"/>
    <p:sldMasterId id="2147483706" r:id="rId31"/>
    <p:sldMasterId id="2147483708" r:id="rId32"/>
    <p:sldMasterId id="2147483710" r:id="rId33"/>
    <p:sldMasterId id="2147483712" r:id="rId34"/>
  </p:sldMasterIdLst>
  <p:notesMasterIdLst>
    <p:notesMasterId r:id="rId35"/>
  </p:notesMasterIdLst>
  <p:sldIdLst>
    <p:sldId id="256" r:id="rId36"/>
    <p:sldId id="257" r:id="rId37"/>
    <p:sldId id="258" r:id="rId38"/>
    <p:sldId id="259" r:id="rId39"/>
    <p:sldId id="260" r:id="rId40"/>
    <p:sldId id="261" r:id="rId41"/>
    <p:sldId id="262" r:id="rId42"/>
    <p:sldId id="263" r:id="rId43"/>
    <p:sldId id="264" r:id="rId44"/>
    <p:sldId id="265" r:id="rId45"/>
    <p:sldId id="266" r:id="rId46"/>
    <p:sldId id="267" r:id="rId47"/>
    <p:sldId id="268" r:id="rId48"/>
    <p:sldId id="269" r:id="rId49"/>
    <p:sldId id="270" r:id="rId50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Master" Target="slideMasters/slideMaster27.xml"/><Relationship Id="rId29" Type="http://schemas.openxmlformats.org/officeDocument/2006/relationships/slideMaster" Target="slideMasters/slideMaster28.xml"/><Relationship Id="rId30" Type="http://schemas.openxmlformats.org/officeDocument/2006/relationships/slideMaster" Target="slideMasters/slideMaster29.xml"/><Relationship Id="rId31" Type="http://schemas.openxmlformats.org/officeDocument/2006/relationships/slideMaster" Target="slideMasters/slideMaster30.xml"/><Relationship Id="rId32" Type="http://schemas.openxmlformats.org/officeDocument/2006/relationships/slideMaster" Target="slideMasters/slideMaster31.xml"/><Relationship Id="rId33" Type="http://schemas.openxmlformats.org/officeDocument/2006/relationships/slideMaster" Target="slideMasters/slideMaster32.xml"/><Relationship Id="rId34" Type="http://schemas.openxmlformats.org/officeDocument/2006/relationships/slideMaster" Target="slideMasters/slideMaster33.xml"/><Relationship Id="rId35" Type="http://schemas.openxmlformats.org/officeDocument/2006/relationships/notesMaster" Target="notesMasters/notesMaster1.xml"/><Relationship Id="rId36" Type="http://schemas.openxmlformats.org/officeDocument/2006/relationships/slide" Target="slides/slide1.xml"/><Relationship Id="rId37" Type="http://schemas.openxmlformats.org/officeDocument/2006/relationships/slide" Target="slides/slide2.xml"/><Relationship Id="rId38" Type="http://schemas.openxmlformats.org/officeDocument/2006/relationships/slide" Target="slides/slide3.xml"/><Relationship Id="rId39" Type="http://schemas.openxmlformats.org/officeDocument/2006/relationships/slide" Target="slides/slide4.xml"/><Relationship Id="rId40" Type="http://schemas.openxmlformats.org/officeDocument/2006/relationships/slide" Target="slides/slide5.xml"/><Relationship Id="rId41" Type="http://schemas.openxmlformats.org/officeDocument/2006/relationships/slide" Target="slides/slide6.xml"/><Relationship Id="rId42" Type="http://schemas.openxmlformats.org/officeDocument/2006/relationships/slide" Target="slides/slide7.xml"/><Relationship Id="rId43" Type="http://schemas.openxmlformats.org/officeDocument/2006/relationships/slide" Target="slides/slide8.xml"/><Relationship Id="rId44" Type="http://schemas.openxmlformats.org/officeDocument/2006/relationships/slide" Target="slides/slide9.xml"/><Relationship Id="rId45" Type="http://schemas.openxmlformats.org/officeDocument/2006/relationships/slide" Target="slides/slide10.xml"/><Relationship Id="rId46" Type="http://schemas.openxmlformats.org/officeDocument/2006/relationships/slide" Target="slides/slide11.xml"/><Relationship Id="rId47" Type="http://schemas.openxmlformats.org/officeDocument/2006/relationships/slide" Target="slides/slide12.xml"/><Relationship Id="rId48" Type="http://schemas.openxmlformats.org/officeDocument/2006/relationships/slide" Target="slides/slide13.xml"/><Relationship Id="rId49" Type="http://schemas.openxmlformats.org/officeDocument/2006/relationships/slide" Target="slides/slide14.xml"/><Relationship Id="rId50" Type="http://schemas.openxmlformats.org/officeDocument/2006/relationships/slide" Target="slides/slide15.xml"/><Relationship Id="rId51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5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54" name="PlaceHolder 4"/>
          <p:cNvSpPr>
            <a:spLocks noGrp="1"/>
          </p:cNvSpPr>
          <p:nvPr>
            <p:ph type="dt" idx="67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55" name="PlaceHolder 5"/>
          <p:cNvSpPr>
            <a:spLocks noGrp="1"/>
          </p:cNvSpPr>
          <p:nvPr>
            <p:ph type="ftr" idx="68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56" name="PlaceHolder 6"/>
          <p:cNvSpPr>
            <a:spLocks noGrp="1"/>
          </p:cNvSpPr>
          <p:nvPr>
            <p:ph type="sldNum" idx="69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CDDE964C-3DF7-4006-98D8-5C0D18485D3E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PlaceHolder 1"/>
          <p:cNvSpPr>
            <a:spLocks noGrp="1"/>
          </p:cNvSpPr>
          <p:nvPr>
            <p:ph type="sldNum" idx="85"/>
          </p:nvPr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1CB24659-8EB7-4720-AFC7-1B6F22A5D0CB}" type="slidenum">
              <a: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9" name="PlaceHolder 2"/>
          <p:cNvSpPr>
            <a:spLocks noGrp="1"/>
          </p:cNvSpPr>
          <p:nvPr>
            <p:ph type="sldImg"/>
          </p:nvPr>
        </p:nvSpPr>
        <p:spPr>
          <a:xfrm>
            <a:off x="720720" y="900000"/>
            <a:ext cx="6119280" cy="3441240"/>
          </a:xfrm>
          <a:prstGeom prst="rect">
            <a:avLst/>
          </a:prstGeom>
          <a:ln w="0">
            <a:noFill/>
          </a:ln>
        </p:spPr>
      </p:sp>
      <p:sp>
        <p:nvSpPr>
          <p:cNvPr id="410" name="PlaceHolder 3"/>
          <p:cNvSpPr>
            <a:spLocks noGrp="1"/>
          </p:cNvSpPr>
          <p:nvPr>
            <p:ph type="body"/>
          </p:nvPr>
        </p:nvSpPr>
        <p:spPr>
          <a:xfrm>
            <a:off x="720000" y="4680000"/>
            <a:ext cx="6119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PlaceHolder 1"/>
          <p:cNvSpPr>
            <a:spLocks noGrp="1"/>
          </p:cNvSpPr>
          <p:nvPr>
            <p:ph type="sldNum" idx="94"/>
          </p:nvPr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9CD8EA5-BC7B-47D8-A58D-0CBF7974D26A}" type="slidenum">
              <a: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6" name="PlaceHolder 2"/>
          <p:cNvSpPr>
            <a:spLocks noGrp="1"/>
          </p:cNvSpPr>
          <p:nvPr>
            <p:ph type="sldImg"/>
          </p:nvPr>
        </p:nvSpPr>
        <p:spPr>
          <a:xfrm>
            <a:off x="720720" y="900000"/>
            <a:ext cx="6119280" cy="3441240"/>
          </a:xfrm>
          <a:prstGeom prst="rect">
            <a:avLst/>
          </a:prstGeom>
          <a:ln w="0">
            <a:noFill/>
          </a:ln>
        </p:spPr>
      </p:sp>
      <p:sp>
        <p:nvSpPr>
          <p:cNvPr id="437" name="PlaceHolder 3"/>
          <p:cNvSpPr>
            <a:spLocks noGrp="1"/>
          </p:cNvSpPr>
          <p:nvPr>
            <p:ph type="body"/>
          </p:nvPr>
        </p:nvSpPr>
        <p:spPr>
          <a:xfrm>
            <a:off x="720000" y="4680000"/>
            <a:ext cx="6119640" cy="503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PlaceHolder 1"/>
          <p:cNvSpPr>
            <a:spLocks noGrp="1"/>
          </p:cNvSpPr>
          <p:nvPr>
            <p:ph type="sldNum" idx="95"/>
          </p:nvPr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D8827E3-55C0-4B2B-9FFD-0BB6333A1E13}" type="slidenum">
              <a: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9" name="PlaceHolder 2"/>
          <p:cNvSpPr>
            <a:spLocks noGrp="1"/>
          </p:cNvSpPr>
          <p:nvPr>
            <p:ph type="sldImg"/>
          </p:nvPr>
        </p:nvSpPr>
        <p:spPr>
          <a:xfrm>
            <a:off x="720720" y="900000"/>
            <a:ext cx="6119280" cy="3441240"/>
          </a:xfrm>
          <a:prstGeom prst="rect">
            <a:avLst/>
          </a:prstGeom>
          <a:ln w="0">
            <a:noFill/>
          </a:ln>
        </p:spPr>
      </p:sp>
      <p:sp>
        <p:nvSpPr>
          <p:cNvPr id="440" name="PlaceHolder 3"/>
          <p:cNvSpPr>
            <a:spLocks noGrp="1"/>
          </p:cNvSpPr>
          <p:nvPr>
            <p:ph type="body"/>
          </p:nvPr>
        </p:nvSpPr>
        <p:spPr>
          <a:xfrm>
            <a:off x="720000" y="4680000"/>
            <a:ext cx="6119640" cy="503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PlaceHolder 1"/>
          <p:cNvSpPr>
            <a:spLocks noGrp="1"/>
          </p:cNvSpPr>
          <p:nvPr>
            <p:ph type="sldNum" idx="96"/>
          </p:nvPr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2E6ED217-203F-40C8-9EF4-93877C7C230A}" type="slidenum">
              <a: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2" name="PlaceHolder 2"/>
          <p:cNvSpPr>
            <a:spLocks noGrp="1"/>
          </p:cNvSpPr>
          <p:nvPr>
            <p:ph type="sldImg"/>
          </p:nvPr>
        </p:nvSpPr>
        <p:spPr>
          <a:xfrm>
            <a:off x="720720" y="900000"/>
            <a:ext cx="6119280" cy="3441240"/>
          </a:xfrm>
          <a:prstGeom prst="rect">
            <a:avLst/>
          </a:prstGeom>
          <a:ln w="0">
            <a:noFill/>
          </a:ln>
        </p:spPr>
      </p:sp>
      <p:sp>
        <p:nvSpPr>
          <p:cNvPr id="443" name="PlaceHolder 3"/>
          <p:cNvSpPr>
            <a:spLocks noGrp="1"/>
          </p:cNvSpPr>
          <p:nvPr>
            <p:ph type="body"/>
          </p:nvPr>
        </p:nvSpPr>
        <p:spPr>
          <a:xfrm>
            <a:off x="720000" y="4680000"/>
            <a:ext cx="6119640" cy="503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PlaceHolder 1"/>
          <p:cNvSpPr>
            <a:spLocks noGrp="1"/>
          </p:cNvSpPr>
          <p:nvPr>
            <p:ph type="sldNum" idx="97"/>
          </p:nvPr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531DFAD4-6CB3-49F5-BE40-2679E8E05B1C}" type="slidenum">
              <a: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5" name="PlaceHolder 2"/>
          <p:cNvSpPr>
            <a:spLocks noGrp="1"/>
          </p:cNvSpPr>
          <p:nvPr>
            <p:ph type="sldImg"/>
          </p:nvPr>
        </p:nvSpPr>
        <p:spPr>
          <a:xfrm>
            <a:off x="720720" y="900000"/>
            <a:ext cx="6119280" cy="3441240"/>
          </a:xfrm>
          <a:prstGeom prst="rect">
            <a:avLst/>
          </a:prstGeom>
          <a:ln w="0">
            <a:noFill/>
          </a:ln>
        </p:spPr>
      </p:sp>
      <p:sp>
        <p:nvSpPr>
          <p:cNvPr id="446" name="PlaceHolder 3"/>
          <p:cNvSpPr>
            <a:spLocks noGrp="1"/>
          </p:cNvSpPr>
          <p:nvPr>
            <p:ph type="body"/>
          </p:nvPr>
        </p:nvSpPr>
        <p:spPr>
          <a:xfrm>
            <a:off x="720000" y="4680000"/>
            <a:ext cx="6119640" cy="503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PlaceHolder 1"/>
          <p:cNvSpPr>
            <a:spLocks noGrp="1"/>
          </p:cNvSpPr>
          <p:nvPr>
            <p:ph type="sldNum" idx="98"/>
          </p:nvPr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CD7D0B64-5DC1-4516-965E-F0A3CC622A96}" type="slidenum">
              <a: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8" name="PlaceHolder 2"/>
          <p:cNvSpPr>
            <a:spLocks noGrp="1"/>
          </p:cNvSpPr>
          <p:nvPr>
            <p:ph type="sldImg"/>
          </p:nvPr>
        </p:nvSpPr>
        <p:spPr>
          <a:xfrm>
            <a:off x="720720" y="900000"/>
            <a:ext cx="6119280" cy="3441240"/>
          </a:xfrm>
          <a:prstGeom prst="rect">
            <a:avLst/>
          </a:prstGeom>
          <a:ln w="0">
            <a:noFill/>
          </a:ln>
        </p:spPr>
      </p:sp>
      <p:sp>
        <p:nvSpPr>
          <p:cNvPr id="449" name="PlaceHolder 3"/>
          <p:cNvSpPr>
            <a:spLocks noGrp="1"/>
          </p:cNvSpPr>
          <p:nvPr>
            <p:ph type="body"/>
          </p:nvPr>
        </p:nvSpPr>
        <p:spPr>
          <a:xfrm>
            <a:off x="720000" y="4680000"/>
            <a:ext cx="6119640" cy="503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PlaceHolder 1"/>
          <p:cNvSpPr>
            <a:spLocks noGrp="1"/>
          </p:cNvSpPr>
          <p:nvPr>
            <p:ph type="sldNum" idx="99"/>
          </p:nvPr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EB4E07D9-0C2F-4761-9D30-4A551DE1A727}" type="slidenum">
              <a: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1" name="PlaceHolder 2"/>
          <p:cNvSpPr>
            <a:spLocks noGrp="1"/>
          </p:cNvSpPr>
          <p:nvPr>
            <p:ph type="sldImg"/>
          </p:nvPr>
        </p:nvSpPr>
        <p:spPr>
          <a:xfrm>
            <a:off x="720720" y="900000"/>
            <a:ext cx="6119280" cy="3441240"/>
          </a:xfrm>
          <a:prstGeom prst="rect">
            <a:avLst/>
          </a:prstGeom>
          <a:ln w="0">
            <a:noFill/>
          </a:ln>
        </p:spPr>
      </p:sp>
      <p:sp>
        <p:nvSpPr>
          <p:cNvPr id="452" name="PlaceHolder 3"/>
          <p:cNvSpPr>
            <a:spLocks noGrp="1"/>
          </p:cNvSpPr>
          <p:nvPr>
            <p:ph type="body"/>
          </p:nvPr>
        </p:nvSpPr>
        <p:spPr>
          <a:xfrm>
            <a:off x="720000" y="4680000"/>
            <a:ext cx="6119640" cy="503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PlaceHolder 1"/>
          <p:cNvSpPr>
            <a:spLocks noGrp="1"/>
          </p:cNvSpPr>
          <p:nvPr>
            <p:ph type="sldNum" idx="86"/>
          </p:nvPr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7AA801B-DF32-4445-9455-71C0D440DFA3}" type="slidenum">
              <a: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12" name="PlaceHolder 2"/>
          <p:cNvSpPr>
            <a:spLocks noGrp="1"/>
          </p:cNvSpPr>
          <p:nvPr>
            <p:ph type="sldImg"/>
          </p:nvPr>
        </p:nvSpPr>
        <p:spPr>
          <a:xfrm>
            <a:off x="720720" y="900000"/>
            <a:ext cx="6119280" cy="3441240"/>
          </a:xfrm>
          <a:prstGeom prst="rect">
            <a:avLst/>
          </a:prstGeom>
          <a:ln w="0">
            <a:noFill/>
          </a:ln>
        </p:spPr>
      </p:sp>
      <p:sp>
        <p:nvSpPr>
          <p:cNvPr id="413" name="PlaceHolder 3"/>
          <p:cNvSpPr>
            <a:spLocks noGrp="1"/>
          </p:cNvSpPr>
          <p:nvPr>
            <p:ph type="body"/>
          </p:nvPr>
        </p:nvSpPr>
        <p:spPr>
          <a:xfrm>
            <a:off x="720000" y="4680000"/>
            <a:ext cx="6119640" cy="503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PlaceHolder 1"/>
          <p:cNvSpPr>
            <a:spLocks noGrp="1"/>
          </p:cNvSpPr>
          <p:nvPr>
            <p:ph type="sldNum" idx="87"/>
          </p:nvPr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44187D4C-C559-4E79-8127-FECFE761C56C}" type="slidenum">
              <a: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15" name="PlaceHolder 2"/>
          <p:cNvSpPr>
            <a:spLocks noGrp="1"/>
          </p:cNvSpPr>
          <p:nvPr>
            <p:ph type="sldImg"/>
          </p:nvPr>
        </p:nvSpPr>
        <p:spPr>
          <a:xfrm>
            <a:off x="720720" y="900000"/>
            <a:ext cx="6119280" cy="3441240"/>
          </a:xfrm>
          <a:prstGeom prst="rect">
            <a:avLst/>
          </a:prstGeom>
          <a:ln w="0">
            <a:noFill/>
          </a:ln>
        </p:spPr>
      </p:sp>
      <p:sp>
        <p:nvSpPr>
          <p:cNvPr id="416" name="PlaceHolder 3"/>
          <p:cNvSpPr>
            <a:spLocks noGrp="1"/>
          </p:cNvSpPr>
          <p:nvPr>
            <p:ph type="body"/>
          </p:nvPr>
        </p:nvSpPr>
        <p:spPr>
          <a:xfrm>
            <a:off x="720000" y="4680000"/>
            <a:ext cx="6119640" cy="503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PlaceHolder 1"/>
          <p:cNvSpPr>
            <a:spLocks noGrp="1"/>
          </p:cNvSpPr>
          <p:nvPr>
            <p:ph type="sldNum" idx="88"/>
          </p:nvPr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6F25835E-965B-4165-8054-AC451ECFDF77}" type="slidenum">
              <a: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18" name="PlaceHolder 2"/>
          <p:cNvSpPr>
            <a:spLocks noGrp="1"/>
          </p:cNvSpPr>
          <p:nvPr>
            <p:ph type="sldImg"/>
          </p:nvPr>
        </p:nvSpPr>
        <p:spPr>
          <a:xfrm>
            <a:off x="720720" y="900000"/>
            <a:ext cx="6119280" cy="3441240"/>
          </a:xfrm>
          <a:prstGeom prst="rect">
            <a:avLst/>
          </a:prstGeom>
          <a:ln w="0">
            <a:noFill/>
          </a:ln>
        </p:spPr>
      </p:sp>
      <p:sp>
        <p:nvSpPr>
          <p:cNvPr id="419" name="PlaceHolder 3"/>
          <p:cNvSpPr>
            <a:spLocks noGrp="1"/>
          </p:cNvSpPr>
          <p:nvPr>
            <p:ph type="body"/>
          </p:nvPr>
        </p:nvSpPr>
        <p:spPr>
          <a:xfrm>
            <a:off x="720000" y="4680000"/>
            <a:ext cx="6119640" cy="503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PlaceHolder 1"/>
          <p:cNvSpPr>
            <a:spLocks noGrp="1"/>
          </p:cNvSpPr>
          <p:nvPr>
            <p:ph type="sldNum" idx="89"/>
          </p:nvPr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603CFD2-CC1D-4C85-ADC5-800A175A2E4E}" type="slidenum">
              <a: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21" name="PlaceHolder 2"/>
          <p:cNvSpPr>
            <a:spLocks noGrp="1"/>
          </p:cNvSpPr>
          <p:nvPr>
            <p:ph type="sldImg"/>
          </p:nvPr>
        </p:nvSpPr>
        <p:spPr>
          <a:xfrm>
            <a:off x="720720" y="900000"/>
            <a:ext cx="6119280" cy="3441240"/>
          </a:xfrm>
          <a:prstGeom prst="rect">
            <a:avLst/>
          </a:prstGeom>
          <a:ln w="0">
            <a:noFill/>
          </a:ln>
        </p:spPr>
      </p:sp>
      <p:sp>
        <p:nvSpPr>
          <p:cNvPr id="422" name="PlaceHolder 3"/>
          <p:cNvSpPr>
            <a:spLocks noGrp="1"/>
          </p:cNvSpPr>
          <p:nvPr>
            <p:ph type="body"/>
          </p:nvPr>
        </p:nvSpPr>
        <p:spPr>
          <a:xfrm>
            <a:off x="720000" y="4680000"/>
            <a:ext cx="6119640" cy="503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PlaceHolder 1"/>
          <p:cNvSpPr>
            <a:spLocks noGrp="1"/>
          </p:cNvSpPr>
          <p:nvPr>
            <p:ph type="sldNum" idx="90"/>
          </p:nvPr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4A546F3-1C6F-48C3-AFFC-B51FA5856463}" type="slidenum">
              <a: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24" name="PlaceHolder 2"/>
          <p:cNvSpPr>
            <a:spLocks noGrp="1"/>
          </p:cNvSpPr>
          <p:nvPr>
            <p:ph type="sldImg"/>
          </p:nvPr>
        </p:nvSpPr>
        <p:spPr>
          <a:xfrm>
            <a:off x="720720" y="900000"/>
            <a:ext cx="6119280" cy="3441240"/>
          </a:xfrm>
          <a:prstGeom prst="rect">
            <a:avLst/>
          </a:prstGeom>
          <a:ln w="0">
            <a:noFill/>
          </a:ln>
        </p:spPr>
      </p:sp>
      <p:sp>
        <p:nvSpPr>
          <p:cNvPr id="425" name="PlaceHolder 3"/>
          <p:cNvSpPr>
            <a:spLocks noGrp="1"/>
          </p:cNvSpPr>
          <p:nvPr>
            <p:ph type="body"/>
          </p:nvPr>
        </p:nvSpPr>
        <p:spPr>
          <a:xfrm>
            <a:off x="720000" y="4680000"/>
            <a:ext cx="6119640" cy="503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PlaceHolder 1"/>
          <p:cNvSpPr>
            <a:spLocks noGrp="1"/>
          </p:cNvSpPr>
          <p:nvPr>
            <p:ph type="sldNum" idx="91"/>
          </p:nvPr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3CF55A8-34B0-414D-BC95-047B0713EA66}" type="slidenum">
              <a: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27" name="PlaceHolder 2"/>
          <p:cNvSpPr>
            <a:spLocks noGrp="1"/>
          </p:cNvSpPr>
          <p:nvPr>
            <p:ph type="sldImg"/>
          </p:nvPr>
        </p:nvSpPr>
        <p:spPr>
          <a:xfrm>
            <a:off x="720720" y="900000"/>
            <a:ext cx="6119280" cy="3441240"/>
          </a:xfrm>
          <a:prstGeom prst="rect">
            <a:avLst/>
          </a:prstGeom>
          <a:ln w="0">
            <a:noFill/>
          </a:ln>
        </p:spPr>
      </p:sp>
      <p:sp>
        <p:nvSpPr>
          <p:cNvPr id="428" name="PlaceHolder 3"/>
          <p:cNvSpPr>
            <a:spLocks noGrp="1"/>
          </p:cNvSpPr>
          <p:nvPr>
            <p:ph type="body"/>
          </p:nvPr>
        </p:nvSpPr>
        <p:spPr>
          <a:xfrm>
            <a:off x="720000" y="4680000"/>
            <a:ext cx="6119640" cy="503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PlaceHolder 1"/>
          <p:cNvSpPr>
            <a:spLocks noGrp="1"/>
          </p:cNvSpPr>
          <p:nvPr>
            <p:ph type="sldNum" idx="92"/>
          </p:nvPr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E0F0F8B3-DB95-4EC9-A5CC-15F38BB0CBAA}" type="slidenum">
              <a: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0" name="PlaceHolder 2"/>
          <p:cNvSpPr>
            <a:spLocks noGrp="1"/>
          </p:cNvSpPr>
          <p:nvPr>
            <p:ph type="sldImg"/>
          </p:nvPr>
        </p:nvSpPr>
        <p:spPr>
          <a:xfrm>
            <a:off x="720720" y="900000"/>
            <a:ext cx="6119280" cy="3441240"/>
          </a:xfrm>
          <a:prstGeom prst="rect">
            <a:avLst/>
          </a:prstGeom>
          <a:ln w="0">
            <a:noFill/>
          </a:ln>
        </p:spPr>
      </p:sp>
      <p:sp>
        <p:nvSpPr>
          <p:cNvPr id="431" name="PlaceHolder 3"/>
          <p:cNvSpPr>
            <a:spLocks noGrp="1"/>
          </p:cNvSpPr>
          <p:nvPr>
            <p:ph type="body"/>
          </p:nvPr>
        </p:nvSpPr>
        <p:spPr>
          <a:xfrm>
            <a:off x="720000" y="4680000"/>
            <a:ext cx="6119640" cy="503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sldNum" idx="93"/>
          </p:nvPr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B96B46AA-8D9F-40AC-B68B-AA7A08DEDFA7}" type="slidenum">
              <a:rPr b="0" lang="en-US" sz="1400" spc="-1" strike="noStrike">
                <a:solidFill>
                  <a:srgbClr val="000000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3" name="PlaceHolder 2"/>
          <p:cNvSpPr>
            <a:spLocks noGrp="1"/>
          </p:cNvSpPr>
          <p:nvPr>
            <p:ph type="sldImg"/>
          </p:nvPr>
        </p:nvSpPr>
        <p:spPr>
          <a:xfrm>
            <a:off x="720720" y="900000"/>
            <a:ext cx="6119280" cy="3441240"/>
          </a:xfrm>
          <a:prstGeom prst="rect">
            <a:avLst/>
          </a:prstGeom>
          <a:ln w="0">
            <a:noFill/>
          </a:ln>
        </p:spPr>
      </p:sp>
      <p:sp>
        <p:nvSpPr>
          <p:cNvPr id="434" name="PlaceHolder 3"/>
          <p:cNvSpPr>
            <a:spLocks noGrp="1"/>
          </p:cNvSpPr>
          <p:nvPr>
            <p:ph type="body"/>
          </p:nvPr>
        </p:nvSpPr>
        <p:spPr>
          <a:xfrm>
            <a:off x="720000" y="4680000"/>
            <a:ext cx="6119640" cy="503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AFF529E-40AB-4801-84DF-79052F8F462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99F903B-56C8-4A17-8058-AACAFD8BB4F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3B5F61F6-EFC6-4969-9F5A-B65E493D20E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207C66C0-6C6E-41D4-8676-041262CAD17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53FF0CD6-E4FD-40B8-831F-492D036C896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EC56C0CE-684B-4CEC-9BCB-B36C0D82D48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F9B08086-6C6B-4D0E-A79A-2F80923605F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4"/>
          </p:nvPr>
        </p:nvSpPr>
        <p:spPr/>
        <p:txBody>
          <a:bodyPr/>
          <a:p>
            <a:fld id="{16861C7C-D368-4B2B-9124-2A7D194C9AF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7240AF0C-8916-4234-A602-4925693DDFC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2A754AA0-6F62-4677-9D73-AC83D6CE190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p>
            <a:fld id="{67F02707-1035-4CE7-8365-23B7494BFE1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6"/>
          </p:nvPr>
        </p:nvSpPr>
        <p:spPr/>
        <p:txBody>
          <a:bodyPr/>
          <a:p>
            <a:fld id="{E5E90062-1815-4FEB-BCA7-091D38113F3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Default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9"/>
          </p:nvPr>
        </p:nvSpPr>
        <p:spPr/>
        <p:txBody>
          <a:bodyPr/>
          <a:p>
            <a:fld id="{93117BCB-74EE-4C4E-A426-3428169B64D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Default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2"/>
          </p:nvPr>
        </p:nvSpPr>
        <p:spPr/>
        <p:txBody>
          <a:bodyPr/>
          <a:p>
            <a:fld id="{63B739F0-FA27-456B-A46A-90C038A5A05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5"/>
          </p:nvPr>
        </p:nvSpPr>
        <p:spPr/>
        <p:txBody>
          <a:bodyPr/>
          <a:p>
            <a:fld id="{659ED71C-5BA0-4884-84F9-214FE4AE91E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8"/>
          </p:nvPr>
        </p:nvSpPr>
        <p:spPr/>
        <p:txBody>
          <a:bodyPr/>
          <a:p>
            <a:fld id="{F1328F84-3F4A-49B9-A27D-A4294857A33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1"/>
          </p:nvPr>
        </p:nvSpPr>
        <p:spPr/>
        <p:txBody>
          <a:bodyPr/>
          <a:p>
            <a:fld id="{DED8A75B-EA1E-44FE-BA2E-1D58135671E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4"/>
          </p:nvPr>
        </p:nvSpPr>
        <p:spPr/>
        <p:txBody>
          <a:bodyPr/>
          <a:p>
            <a:fld id="{06E9DE4F-8CDF-4970-99D4-D453281FCD3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5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7"/>
          </p:nvPr>
        </p:nvSpPr>
        <p:spPr/>
        <p:txBody>
          <a:bodyPr/>
          <a:p>
            <a:fld id="{735C3579-B828-4AD1-90D4-B6A510AF710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5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0"/>
          </p:nvPr>
        </p:nvSpPr>
        <p:spPr/>
        <p:txBody>
          <a:bodyPr/>
          <a:p>
            <a:fld id="{865C4F52-8990-4410-9F04-744408898BA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5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6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3"/>
          </p:nvPr>
        </p:nvSpPr>
        <p:spPr/>
        <p:txBody>
          <a:bodyPr/>
          <a:p>
            <a:fld id="{E1077CF4-355C-4209-B263-A8BD7DFA640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6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6"/>
          </p:nvPr>
        </p:nvSpPr>
        <p:spPr/>
        <p:txBody>
          <a:bodyPr/>
          <a:p>
            <a:fld id="{81E7CA7A-A8D4-4E07-8904-CB65809301D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slideLayout" Target="../slideLayouts/slideLayout24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slideLayout" Target="../slideLayouts/slideLayout25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slideLayout" Target="../slideLayouts/slideLayout26.xml"/>
</Relationships>
</file>

<file path=ppt/slideMasters/_rels/slideMaster27.xml.rels><?xml version="1.0" encoding="UTF-8"?>
<Relationships xmlns="http://schemas.openxmlformats.org/package/2006/relationships"><Relationship Id="rId1" Type="http://schemas.openxmlformats.org/officeDocument/2006/relationships/theme" Target="../theme/theme27.xml"/><Relationship Id="rId2" Type="http://schemas.openxmlformats.org/officeDocument/2006/relationships/slideLayout" Target="../slideLayouts/slideLayout27.xml"/>
</Relationships>
</file>

<file path=ppt/slideMasters/_rels/slideMaster28.xml.rels><?xml version="1.0" encoding="UTF-8"?>
<Relationships xmlns="http://schemas.openxmlformats.org/package/2006/relationships"><Relationship Id="rId1" Type="http://schemas.openxmlformats.org/officeDocument/2006/relationships/theme" Target="../theme/theme28.xml"/><Relationship Id="rId2" Type="http://schemas.openxmlformats.org/officeDocument/2006/relationships/slideLayout" Target="../slideLayouts/slideLayout28.xml"/>
</Relationships>
</file>

<file path=ppt/slideMasters/_rels/slideMaster29.xml.rels><?xml version="1.0" encoding="UTF-8"?>
<Relationships xmlns="http://schemas.openxmlformats.org/package/2006/relationships"><Relationship Id="rId1" Type="http://schemas.openxmlformats.org/officeDocument/2006/relationships/theme" Target="../theme/theme29.xml"/><Relationship Id="rId2" Type="http://schemas.openxmlformats.org/officeDocument/2006/relationships/slideLayout" Target="../slideLayouts/slideLayout29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30.xml.rels><?xml version="1.0" encoding="UTF-8"?>
<Relationships xmlns="http://schemas.openxmlformats.org/package/2006/relationships"><Relationship Id="rId1" Type="http://schemas.openxmlformats.org/officeDocument/2006/relationships/theme" Target="../theme/theme30.xml"/><Relationship Id="rId2" Type="http://schemas.openxmlformats.org/officeDocument/2006/relationships/slideLayout" Target="../slideLayouts/slideLayout30.xml"/>
</Relationships>
</file>

<file path=ppt/slideMasters/_rels/slideMaster31.xml.rels><?xml version="1.0" encoding="UTF-8"?>
<Relationships xmlns="http://schemas.openxmlformats.org/package/2006/relationships"><Relationship Id="rId1" Type="http://schemas.openxmlformats.org/officeDocument/2006/relationships/theme" Target="../theme/theme31.xml"/><Relationship Id="rId2" Type="http://schemas.openxmlformats.org/officeDocument/2006/relationships/slideLayout" Target="../slideLayouts/slideLayout31.xml"/>
</Relationships>
</file>

<file path=ppt/slideMasters/_rels/slideMaster32.xml.rels><?xml version="1.0" encoding="UTF-8"?>
<Relationships xmlns="http://schemas.openxmlformats.org/package/2006/relationships"><Relationship Id="rId1" Type="http://schemas.openxmlformats.org/officeDocument/2006/relationships/theme" Target="../theme/theme32.xml"/><Relationship Id="rId2" Type="http://schemas.openxmlformats.org/officeDocument/2006/relationships/slideLayout" Target="../slideLayouts/slideLayout32.xml"/>
</Relationships>
</file>

<file path=ppt/slideMasters/_rels/slideMaster33.xml.rels><?xml version="1.0" encoding="UTF-8"?>
<Relationships xmlns="http://schemas.openxmlformats.org/package/2006/relationships"><Relationship Id="rId1" Type="http://schemas.openxmlformats.org/officeDocument/2006/relationships/theme" Target="../theme/theme33.xml"/><Relationship Id="rId2" Type="http://schemas.openxmlformats.org/officeDocument/2006/relationships/slideLayout" Target="../slideLayouts/slideLayout3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TextBox 3"/>
          <p:cNvSpPr/>
          <p:nvPr/>
        </p:nvSpPr>
        <p:spPr>
          <a:xfrm>
            <a:off x="4104000" y="4896000"/>
            <a:ext cx="43916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" name="Freeform: Shape 4"/>
          <p:cNvSpPr/>
          <p:nvPr/>
        </p:nvSpPr>
        <p:spPr>
          <a:xfrm>
            <a:off x="25920" y="462888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" name="Freeform: Shape 5"/>
          <p:cNvSpPr/>
          <p:nvPr/>
        </p:nvSpPr>
        <p:spPr>
          <a:xfrm>
            <a:off x="3859200" y="5324400"/>
            <a:ext cx="6239880" cy="6840"/>
          </a:xfrm>
          <a:custGeom>
            <a:avLst/>
            <a:gdLst>
              <a:gd name="textAreaLeft" fmla="*/ 720 w 6239880"/>
              <a:gd name="textAreaRight" fmla="*/ 6239160 w 62398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7334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7324" y="20"/>
                </a:lnTo>
                <a:arcTo wR="10" hR="10" stAng="5400000" swAng="-5400000"/>
                <a:lnTo>
                  <a:pt x="17334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" name="Freeform: Shape 6"/>
          <p:cNvSpPr/>
          <p:nvPr/>
        </p:nvSpPr>
        <p:spPr>
          <a:xfrm>
            <a:off x="4044960" y="4944960"/>
            <a:ext cx="6840" cy="487080"/>
          </a:xfrm>
          <a:custGeom>
            <a:avLst/>
            <a:gdLst>
              <a:gd name="textAreaLeft" fmla="*/ 720 w 6840"/>
              <a:gd name="textAreaRight" fmla="*/ 6120 w 6840"/>
              <a:gd name="textAreaTop" fmla="*/ 720 h 487080"/>
              <a:gd name="textAreaBottom" fmla="*/ 486360 h 487080"/>
            </a:gdLst>
            <a:ahLst/>
            <a:rect l="textAreaLeft" t="textAreaTop" r="textAreaRight" b="textAreaBottom"/>
            <a:pathLst>
              <a:path w="270" h="1444">
                <a:moveTo>
                  <a:pt x="10" y="0"/>
                </a:moveTo>
                <a:arcTo wR="10" hR="10" stAng="16200000" swAng="-5400000"/>
                <a:lnTo>
                  <a:pt x="0" y="1344"/>
                </a:lnTo>
                <a:arcTo wR="10" hR="10" stAng="10800000" swAng="-5400000"/>
                <a:lnTo>
                  <a:pt x="10" y="1354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60360" y="928800"/>
            <a:ext cx="7559280" cy="1972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60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6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3"/>
          <p:cNvSpPr/>
          <p:nvPr/>
        </p:nvSpPr>
        <p:spPr>
          <a:xfrm>
            <a:off x="4104000" y="4896000"/>
            <a:ext cx="43916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63" name="Freeform: Shape 4"/>
          <p:cNvSpPr/>
          <p:nvPr/>
        </p:nvSpPr>
        <p:spPr>
          <a:xfrm>
            <a:off x="25920" y="462888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64" name="Freeform: Shape 5"/>
          <p:cNvSpPr/>
          <p:nvPr/>
        </p:nvSpPr>
        <p:spPr>
          <a:xfrm>
            <a:off x="3859200" y="5324400"/>
            <a:ext cx="6239880" cy="6840"/>
          </a:xfrm>
          <a:custGeom>
            <a:avLst/>
            <a:gdLst>
              <a:gd name="textAreaLeft" fmla="*/ 720 w 6239880"/>
              <a:gd name="textAreaRight" fmla="*/ 6239160 w 62398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7334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7324" y="20"/>
                </a:lnTo>
                <a:arcTo wR="10" hR="10" stAng="5400000" swAng="-5400000"/>
                <a:lnTo>
                  <a:pt x="17334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65" name="Freeform: Shape 6"/>
          <p:cNvSpPr/>
          <p:nvPr/>
        </p:nvSpPr>
        <p:spPr>
          <a:xfrm>
            <a:off x="4044960" y="4944960"/>
            <a:ext cx="6840" cy="487080"/>
          </a:xfrm>
          <a:custGeom>
            <a:avLst/>
            <a:gdLst>
              <a:gd name="textAreaLeft" fmla="*/ 720 w 6840"/>
              <a:gd name="textAreaRight" fmla="*/ 6120 w 6840"/>
              <a:gd name="textAreaTop" fmla="*/ 720 h 487080"/>
              <a:gd name="textAreaBottom" fmla="*/ 486360 h 487080"/>
            </a:gdLst>
            <a:ahLst/>
            <a:rect l="textAreaLeft" t="textAreaTop" r="textAreaRight" b="textAreaBottom"/>
            <a:pathLst>
              <a:path w="270" h="1444">
                <a:moveTo>
                  <a:pt x="10" y="0"/>
                </a:moveTo>
                <a:arcTo wR="10" hR="10" stAng="16200000" swAng="-5400000"/>
                <a:lnTo>
                  <a:pt x="0" y="1344"/>
                </a:lnTo>
                <a:arcTo wR="10" hR="10" stAng="10800000" swAng="-5400000"/>
                <a:lnTo>
                  <a:pt x="10" y="1354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93720" y="378000"/>
            <a:ext cx="3250800" cy="13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286160" y="816120"/>
            <a:ext cx="5101920" cy="403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93720" y="1701720"/>
            <a:ext cx="3250800" cy="315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16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104000" y="4896000"/>
            <a:ext cx="43916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70" name="Freeform: Shape 4"/>
          <p:cNvSpPr/>
          <p:nvPr/>
        </p:nvSpPr>
        <p:spPr>
          <a:xfrm>
            <a:off x="25920" y="462888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71" name="Freeform: Shape 5"/>
          <p:cNvSpPr/>
          <p:nvPr/>
        </p:nvSpPr>
        <p:spPr>
          <a:xfrm>
            <a:off x="3859200" y="5324400"/>
            <a:ext cx="6239880" cy="6840"/>
          </a:xfrm>
          <a:custGeom>
            <a:avLst/>
            <a:gdLst>
              <a:gd name="textAreaLeft" fmla="*/ 720 w 6239880"/>
              <a:gd name="textAreaRight" fmla="*/ 6239160 w 62398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7334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7324" y="20"/>
                </a:lnTo>
                <a:arcTo wR="10" hR="10" stAng="5400000" swAng="-5400000"/>
                <a:lnTo>
                  <a:pt x="17334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72" name="Freeform: Shape 6"/>
          <p:cNvSpPr/>
          <p:nvPr/>
        </p:nvSpPr>
        <p:spPr>
          <a:xfrm>
            <a:off x="4044960" y="4944960"/>
            <a:ext cx="6840" cy="487080"/>
          </a:xfrm>
          <a:custGeom>
            <a:avLst/>
            <a:gdLst>
              <a:gd name="textAreaLeft" fmla="*/ 720 w 6840"/>
              <a:gd name="textAreaRight" fmla="*/ 6120 w 6840"/>
              <a:gd name="textAreaTop" fmla="*/ 720 h 487080"/>
              <a:gd name="textAreaBottom" fmla="*/ 486360 h 487080"/>
            </a:gdLst>
            <a:ahLst/>
            <a:rect l="textAreaLeft" t="textAreaTop" r="textAreaRight" b="textAreaBottom"/>
            <a:pathLst>
              <a:path w="270" h="1444">
                <a:moveTo>
                  <a:pt x="10" y="0"/>
                </a:moveTo>
                <a:arcTo wR="10" hR="10" stAng="16200000" swAng="-5400000"/>
                <a:lnTo>
                  <a:pt x="0" y="1344"/>
                </a:lnTo>
                <a:arcTo wR="10" hR="10" stAng="10800000" swAng="-5400000"/>
                <a:lnTo>
                  <a:pt x="10" y="1354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93720" y="378000"/>
            <a:ext cx="3250800" cy="13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286160" y="816120"/>
            <a:ext cx="5101920" cy="4030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93720" y="1701720"/>
            <a:ext cx="3250800" cy="315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16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Freeform: Shape 6"/>
          <p:cNvSpPr/>
          <p:nvPr/>
        </p:nvSpPr>
        <p:spPr>
          <a:xfrm>
            <a:off x="20880" y="60732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77" name="Freeform: Shape 7"/>
          <p:cNvSpPr/>
          <p:nvPr/>
        </p:nvSpPr>
        <p:spPr>
          <a:xfrm>
            <a:off x="4430520" y="840960"/>
            <a:ext cx="5673600" cy="6840"/>
          </a:xfrm>
          <a:custGeom>
            <a:avLst/>
            <a:gdLst>
              <a:gd name="textAreaLeft" fmla="*/ 720 w 5673600"/>
              <a:gd name="textAreaRight" fmla="*/ 5672880 w 567360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5761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5751" y="20"/>
                </a:lnTo>
                <a:arcTo wR="10" hR="10" stAng="5400000" swAng="-5400000"/>
                <a:lnTo>
                  <a:pt x="15761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78" name="Freeform: Shape 8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720 w 6840"/>
              <a:gd name="textAreaRight" fmla="*/ 6120 w 6840"/>
              <a:gd name="textAreaTop" fmla="*/ 720 h 492840"/>
              <a:gd name="textAreaBottom" fmla="*/ 492120 h 492840"/>
            </a:gdLst>
            <a:ahLst/>
            <a:rect l="textAreaLeft" t="textAreaTop" r="textAreaRight" b="textAreaBottom"/>
            <a:pathLst>
              <a:path w="270" h="1460">
                <a:moveTo>
                  <a:pt x="10" y="0"/>
                </a:moveTo>
                <a:arcTo wR="10" hR="10" stAng="16200000" swAng="-5400000"/>
                <a:lnTo>
                  <a:pt x="0" y="1360"/>
                </a:lnTo>
                <a:arcTo wR="10" hR="10" stAng="10800000" swAng="-5400000"/>
                <a:lnTo>
                  <a:pt x="10" y="1370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79" name="Freeform: Shape 9"/>
          <p:cNvSpPr/>
          <p:nvPr/>
        </p:nvSpPr>
        <p:spPr>
          <a:xfrm>
            <a:off x="1900800" y="5204880"/>
            <a:ext cx="7464960" cy="6840"/>
          </a:xfrm>
          <a:custGeom>
            <a:avLst/>
            <a:gdLst>
              <a:gd name="textAreaLeft" fmla="*/ 720 w 7464960"/>
              <a:gd name="textAreaRight" fmla="*/ 7464240 w 746496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20737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20727" y="20"/>
                </a:lnTo>
                <a:arcTo wR="10" hR="10" stAng="5400000" swAng="-5400000"/>
                <a:lnTo>
                  <a:pt x="20737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80" name="Freeform: Shape 10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260360" y="928800"/>
            <a:ext cx="7559280" cy="1972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60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6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dt" idx="1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ftr" idx="2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sldNum" idx="3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6CAB269-88F0-4C5B-A626-19FFF4A9E4A6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2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Freeform: Shape 6"/>
          <p:cNvSpPr/>
          <p:nvPr/>
        </p:nvSpPr>
        <p:spPr>
          <a:xfrm>
            <a:off x="20880" y="60732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88" name="Freeform: Shape 7"/>
          <p:cNvSpPr/>
          <p:nvPr/>
        </p:nvSpPr>
        <p:spPr>
          <a:xfrm>
            <a:off x="4430520" y="840960"/>
            <a:ext cx="5673600" cy="6840"/>
          </a:xfrm>
          <a:custGeom>
            <a:avLst/>
            <a:gdLst>
              <a:gd name="textAreaLeft" fmla="*/ 720 w 5673600"/>
              <a:gd name="textAreaRight" fmla="*/ 5672880 w 567360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5761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5751" y="20"/>
                </a:lnTo>
                <a:arcTo wR="10" hR="10" stAng="5400000" swAng="-5400000"/>
                <a:lnTo>
                  <a:pt x="15761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89" name="Freeform: Shape 8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720 w 6840"/>
              <a:gd name="textAreaRight" fmla="*/ 6120 w 6840"/>
              <a:gd name="textAreaTop" fmla="*/ 720 h 492840"/>
              <a:gd name="textAreaBottom" fmla="*/ 492120 h 492840"/>
            </a:gdLst>
            <a:ahLst/>
            <a:rect l="textAreaLeft" t="textAreaTop" r="textAreaRight" b="textAreaBottom"/>
            <a:pathLst>
              <a:path w="270" h="1460">
                <a:moveTo>
                  <a:pt x="10" y="0"/>
                </a:moveTo>
                <a:arcTo wR="10" hR="10" stAng="16200000" swAng="-5400000"/>
                <a:lnTo>
                  <a:pt x="0" y="1360"/>
                </a:lnTo>
                <a:arcTo wR="10" hR="10" stAng="10800000" swAng="-5400000"/>
                <a:lnTo>
                  <a:pt x="10" y="1370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90" name="Freeform: Shape 9"/>
          <p:cNvSpPr/>
          <p:nvPr/>
        </p:nvSpPr>
        <p:spPr>
          <a:xfrm>
            <a:off x="1900800" y="5204880"/>
            <a:ext cx="7464960" cy="6840"/>
          </a:xfrm>
          <a:custGeom>
            <a:avLst/>
            <a:gdLst>
              <a:gd name="textAreaLeft" fmla="*/ 720 w 7464960"/>
              <a:gd name="textAreaRight" fmla="*/ 7464240 w 746496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20737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20727" y="20"/>
                </a:lnTo>
                <a:arcTo wR="10" hR="10" stAng="5400000" swAng="-5400000"/>
                <a:lnTo>
                  <a:pt x="20737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91" name="Freeform: Shape 10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 vert="eaVer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dt" idx="4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ftr" idx="5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96" name="PlaceHolder 5"/>
          <p:cNvSpPr>
            <a:spLocks noGrp="1"/>
          </p:cNvSpPr>
          <p:nvPr>
            <p:ph type="sldNum" idx="6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746E01C-47C0-4079-A92A-C764582FFA0B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Freeform: Shape 6"/>
          <p:cNvSpPr/>
          <p:nvPr/>
        </p:nvSpPr>
        <p:spPr>
          <a:xfrm>
            <a:off x="20880" y="60732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98" name="Freeform: Shape 7"/>
          <p:cNvSpPr/>
          <p:nvPr/>
        </p:nvSpPr>
        <p:spPr>
          <a:xfrm>
            <a:off x="4430520" y="840960"/>
            <a:ext cx="5673600" cy="6840"/>
          </a:xfrm>
          <a:custGeom>
            <a:avLst/>
            <a:gdLst>
              <a:gd name="textAreaLeft" fmla="*/ 720 w 5673600"/>
              <a:gd name="textAreaRight" fmla="*/ 5672880 w 567360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5761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5751" y="20"/>
                </a:lnTo>
                <a:arcTo wR="10" hR="10" stAng="5400000" swAng="-5400000"/>
                <a:lnTo>
                  <a:pt x="15761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99" name="Freeform: Shape 8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720 w 6840"/>
              <a:gd name="textAreaRight" fmla="*/ 6120 w 6840"/>
              <a:gd name="textAreaTop" fmla="*/ 720 h 492840"/>
              <a:gd name="textAreaBottom" fmla="*/ 492120 h 492840"/>
            </a:gdLst>
            <a:ahLst/>
            <a:rect l="textAreaLeft" t="textAreaTop" r="textAreaRight" b="textAreaBottom"/>
            <a:pathLst>
              <a:path w="270" h="1460">
                <a:moveTo>
                  <a:pt x="10" y="0"/>
                </a:moveTo>
                <a:arcTo wR="10" hR="10" stAng="16200000" swAng="-5400000"/>
                <a:lnTo>
                  <a:pt x="0" y="1360"/>
                </a:lnTo>
                <a:arcTo wR="10" hR="10" stAng="10800000" swAng="-5400000"/>
                <a:lnTo>
                  <a:pt x="10" y="1370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00" name="Freeform: Shape 9"/>
          <p:cNvSpPr/>
          <p:nvPr/>
        </p:nvSpPr>
        <p:spPr>
          <a:xfrm>
            <a:off x="1900800" y="5204880"/>
            <a:ext cx="7464960" cy="6840"/>
          </a:xfrm>
          <a:custGeom>
            <a:avLst/>
            <a:gdLst>
              <a:gd name="textAreaLeft" fmla="*/ 720 w 7464960"/>
              <a:gd name="textAreaRight" fmla="*/ 7464240 w 746496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20737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20727" y="20"/>
                </a:lnTo>
                <a:arcTo wR="10" hR="10" stAng="5400000" swAng="-5400000"/>
                <a:lnTo>
                  <a:pt x="20737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01" name="Freeform: Shape 10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7299360" y="71280"/>
            <a:ext cx="2383920" cy="4543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 vert="eaVert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144360" y="71280"/>
            <a:ext cx="7002000" cy="4543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 vert="eaVer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dt" idx="7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ftr" idx="8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sldNum" idx="9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366EB06-3876-453A-BF49-4394DB32D603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Freeform: Shape 6"/>
          <p:cNvSpPr/>
          <p:nvPr/>
        </p:nvSpPr>
        <p:spPr>
          <a:xfrm>
            <a:off x="20880" y="60732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08" name="Freeform: Shape 7"/>
          <p:cNvSpPr/>
          <p:nvPr/>
        </p:nvSpPr>
        <p:spPr>
          <a:xfrm>
            <a:off x="4430520" y="840960"/>
            <a:ext cx="5673600" cy="6840"/>
          </a:xfrm>
          <a:custGeom>
            <a:avLst/>
            <a:gdLst>
              <a:gd name="textAreaLeft" fmla="*/ 720 w 5673600"/>
              <a:gd name="textAreaRight" fmla="*/ 5672880 w 567360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5761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5751" y="20"/>
                </a:lnTo>
                <a:arcTo wR="10" hR="10" stAng="5400000" swAng="-5400000"/>
                <a:lnTo>
                  <a:pt x="15761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09" name="Freeform: Shape 8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720 w 6840"/>
              <a:gd name="textAreaRight" fmla="*/ 6120 w 6840"/>
              <a:gd name="textAreaTop" fmla="*/ 720 h 492840"/>
              <a:gd name="textAreaBottom" fmla="*/ 492120 h 492840"/>
            </a:gdLst>
            <a:ahLst/>
            <a:rect l="textAreaLeft" t="textAreaTop" r="textAreaRight" b="textAreaBottom"/>
            <a:pathLst>
              <a:path w="270" h="1460">
                <a:moveTo>
                  <a:pt x="10" y="0"/>
                </a:moveTo>
                <a:arcTo wR="10" hR="10" stAng="16200000" swAng="-5400000"/>
                <a:lnTo>
                  <a:pt x="0" y="1360"/>
                </a:lnTo>
                <a:arcTo wR="10" hR="10" stAng="10800000" swAng="-5400000"/>
                <a:lnTo>
                  <a:pt x="10" y="1370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10" name="Freeform: Shape 9"/>
          <p:cNvSpPr/>
          <p:nvPr/>
        </p:nvSpPr>
        <p:spPr>
          <a:xfrm>
            <a:off x="1900800" y="5204880"/>
            <a:ext cx="7464960" cy="6840"/>
          </a:xfrm>
          <a:custGeom>
            <a:avLst/>
            <a:gdLst>
              <a:gd name="textAreaLeft" fmla="*/ 720 w 7464960"/>
              <a:gd name="textAreaRight" fmla="*/ 7464240 w 746496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20737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20727" y="20"/>
                </a:lnTo>
                <a:arcTo wR="10" hR="10" stAng="5400000" swAng="-5400000"/>
                <a:lnTo>
                  <a:pt x="20737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11" name="Freeform: Shape 10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dt" idx="10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ftr" idx="11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sldNum" idx="12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057569B-EF2C-4C88-AD3F-6B5EFC00CB23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2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Freeform: Shape 6"/>
          <p:cNvSpPr/>
          <p:nvPr/>
        </p:nvSpPr>
        <p:spPr>
          <a:xfrm>
            <a:off x="20880" y="60732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20" name="Freeform: Shape 7"/>
          <p:cNvSpPr/>
          <p:nvPr/>
        </p:nvSpPr>
        <p:spPr>
          <a:xfrm>
            <a:off x="4430520" y="840960"/>
            <a:ext cx="5673600" cy="6840"/>
          </a:xfrm>
          <a:custGeom>
            <a:avLst/>
            <a:gdLst>
              <a:gd name="textAreaLeft" fmla="*/ 720 w 5673600"/>
              <a:gd name="textAreaRight" fmla="*/ 5672880 w 567360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5761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5751" y="20"/>
                </a:lnTo>
                <a:arcTo wR="10" hR="10" stAng="5400000" swAng="-5400000"/>
                <a:lnTo>
                  <a:pt x="15761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21" name="Freeform: Shape 8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720 w 6840"/>
              <a:gd name="textAreaRight" fmla="*/ 6120 w 6840"/>
              <a:gd name="textAreaTop" fmla="*/ 720 h 492840"/>
              <a:gd name="textAreaBottom" fmla="*/ 492120 h 492840"/>
            </a:gdLst>
            <a:ahLst/>
            <a:rect l="textAreaLeft" t="textAreaTop" r="textAreaRight" b="textAreaBottom"/>
            <a:pathLst>
              <a:path w="270" h="1460">
                <a:moveTo>
                  <a:pt x="10" y="0"/>
                </a:moveTo>
                <a:arcTo wR="10" hR="10" stAng="16200000" swAng="-5400000"/>
                <a:lnTo>
                  <a:pt x="0" y="1360"/>
                </a:lnTo>
                <a:arcTo wR="10" hR="10" stAng="10800000" swAng="-5400000"/>
                <a:lnTo>
                  <a:pt x="10" y="1370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22" name="Freeform: Shape 9"/>
          <p:cNvSpPr/>
          <p:nvPr/>
        </p:nvSpPr>
        <p:spPr>
          <a:xfrm>
            <a:off x="1900800" y="5204880"/>
            <a:ext cx="7464960" cy="6840"/>
          </a:xfrm>
          <a:custGeom>
            <a:avLst/>
            <a:gdLst>
              <a:gd name="textAreaLeft" fmla="*/ 720 w 7464960"/>
              <a:gd name="textAreaRight" fmla="*/ 7464240 w 746496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20737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20727" y="20"/>
                </a:lnTo>
                <a:arcTo wR="10" hR="10" stAng="5400000" swAng="-5400000"/>
                <a:lnTo>
                  <a:pt x="20737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23" name="Freeform: Shape 10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87240" y="1414440"/>
            <a:ext cx="8694360" cy="235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60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6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87240" y="3794040"/>
            <a:ext cx="8694360" cy="1240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chemeClr val="dk1">
                    <a:tint val="75000"/>
                  </a:schemeClr>
                </a:solidFill>
                <a:latin typeface="Arial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dt" idx="13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ftr" idx="14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28" name="PlaceHolder 5"/>
          <p:cNvSpPr>
            <a:spLocks noGrp="1"/>
          </p:cNvSpPr>
          <p:nvPr>
            <p:ph type="sldNum" idx="15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5A64AC9-ED1A-45CC-849C-6DCDAB0091F4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2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Freeform: Shape 6"/>
          <p:cNvSpPr/>
          <p:nvPr/>
        </p:nvSpPr>
        <p:spPr>
          <a:xfrm>
            <a:off x="20880" y="60732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30" name="Freeform: Shape 7"/>
          <p:cNvSpPr/>
          <p:nvPr/>
        </p:nvSpPr>
        <p:spPr>
          <a:xfrm>
            <a:off x="4430520" y="840960"/>
            <a:ext cx="5673600" cy="6840"/>
          </a:xfrm>
          <a:custGeom>
            <a:avLst/>
            <a:gdLst>
              <a:gd name="textAreaLeft" fmla="*/ 720 w 5673600"/>
              <a:gd name="textAreaRight" fmla="*/ 5672880 w 567360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5761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5751" y="20"/>
                </a:lnTo>
                <a:arcTo wR="10" hR="10" stAng="5400000" swAng="-5400000"/>
                <a:lnTo>
                  <a:pt x="15761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31" name="Freeform: Shape 8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720 w 6840"/>
              <a:gd name="textAreaRight" fmla="*/ 6120 w 6840"/>
              <a:gd name="textAreaTop" fmla="*/ 720 h 492840"/>
              <a:gd name="textAreaBottom" fmla="*/ 492120 h 492840"/>
            </a:gdLst>
            <a:ahLst/>
            <a:rect l="textAreaLeft" t="textAreaTop" r="textAreaRight" b="textAreaBottom"/>
            <a:pathLst>
              <a:path w="270" h="1460">
                <a:moveTo>
                  <a:pt x="10" y="0"/>
                </a:moveTo>
                <a:arcTo wR="10" hR="10" stAng="16200000" swAng="-5400000"/>
                <a:lnTo>
                  <a:pt x="0" y="1360"/>
                </a:lnTo>
                <a:arcTo wR="10" hR="10" stAng="10800000" swAng="-5400000"/>
                <a:lnTo>
                  <a:pt x="10" y="1370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32" name="Freeform: Shape 9"/>
          <p:cNvSpPr/>
          <p:nvPr/>
        </p:nvSpPr>
        <p:spPr>
          <a:xfrm>
            <a:off x="1900800" y="5204880"/>
            <a:ext cx="7464960" cy="6840"/>
          </a:xfrm>
          <a:custGeom>
            <a:avLst/>
            <a:gdLst>
              <a:gd name="textAreaLeft" fmla="*/ 720 w 7464960"/>
              <a:gd name="textAreaRight" fmla="*/ 7464240 w 746496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20737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20727" y="20"/>
                </a:lnTo>
                <a:arcTo wR="10" hR="10" stAng="5400000" swAng="-5400000"/>
                <a:lnTo>
                  <a:pt x="20737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33" name="Freeform: Shape 10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503280" y="1327320"/>
            <a:ext cx="445896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5114880" y="1327320"/>
            <a:ext cx="446040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dt" idx="16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38" name="PlaceHolder 5"/>
          <p:cNvSpPr>
            <a:spLocks noGrp="1"/>
          </p:cNvSpPr>
          <p:nvPr>
            <p:ph type="ftr" idx="17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39" name="PlaceHolder 6"/>
          <p:cNvSpPr>
            <a:spLocks noGrp="1"/>
          </p:cNvSpPr>
          <p:nvPr>
            <p:ph type="sldNum" idx="18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A0B3D22-1ED5-4116-9CA7-3E85ED9DDAFB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2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Freeform: Shape 6"/>
          <p:cNvSpPr/>
          <p:nvPr/>
        </p:nvSpPr>
        <p:spPr>
          <a:xfrm>
            <a:off x="20880" y="60732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44" name="Freeform: Shape 7"/>
          <p:cNvSpPr/>
          <p:nvPr/>
        </p:nvSpPr>
        <p:spPr>
          <a:xfrm>
            <a:off x="4430520" y="840960"/>
            <a:ext cx="5673600" cy="6840"/>
          </a:xfrm>
          <a:custGeom>
            <a:avLst/>
            <a:gdLst>
              <a:gd name="textAreaLeft" fmla="*/ 720 w 5673600"/>
              <a:gd name="textAreaRight" fmla="*/ 5672880 w 567360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5761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5751" y="20"/>
                </a:lnTo>
                <a:arcTo wR="10" hR="10" stAng="5400000" swAng="-5400000"/>
                <a:lnTo>
                  <a:pt x="15761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45" name="Freeform: Shape 8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720 w 6840"/>
              <a:gd name="textAreaRight" fmla="*/ 6120 w 6840"/>
              <a:gd name="textAreaTop" fmla="*/ 720 h 492840"/>
              <a:gd name="textAreaBottom" fmla="*/ 492120 h 492840"/>
            </a:gdLst>
            <a:ahLst/>
            <a:rect l="textAreaLeft" t="textAreaTop" r="textAreaRight" b="textAreaBottom"/>
            <a:pathLst>
              <a:path w="270" h="1460">
                <a:moveTo>
                  <a:pt x="10" y="0"/>
                </a:moveTo>
                <a:arcTo wR="10" hR="10" stAng="16200000" swAng="-5400000"/>
                <a:lnTo>
                  <a:pt x="0" y="1360"/>
                </a:lnTo>
                <a:arcTo wR="10" hR="10" stAng="10800000" swAng="-5400000"/>
                <a:lnTo>
                  <a:pt x="10" y="1370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46" name="Freeform: Shape 9"/>
          <p:cNvSpPr/>
          <p:nvPr/>
        </p:nvSpPr>
        <p:spPr>
          <a:xfrm>
            <a:off x="1900800" y="5204880"/>
            <a:ext cx="7464960" cy="6840"/>
          </a:xfrm>
          <a:custGeom>
            <a:avLst/>
            <a:gdLst>
              <a:gd name="textAreaLeft" fmla="*/ 720 w 7464960"/>
              <a:gd name="textAreaRight" fmla="*/ 7464240 w 746496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20737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20727" y="20"/>
                </a:lnTo>
                <a:arcTo wR="10" hR="10" stAng="5400000" swAng="-5400000"/>
                <a:lnTo>
                  <a:pt x="20737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47" name="Freeform: Shape 10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93720" y="301680"/>
            <a:ext cx="8694360" cy="109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693720" y="1390680"/>
            <a:ext cx="4265280" cy="680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693720" y="2071800"/>
            <a:ext cx="4265280" cy="3045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5103720" y="1390680"/>
            <a:ext cx="4284360" cy="680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body"/>
          </p:nvPr>
        </p:nvSpPr>
        <p:spPr>
          <a:xfrm>
            <a:off x="5103720" y="2071800"/>
            <a:ext cx="4284360" cy="3045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3" name="PlaceHolder 6"/>
          <p:cNvSpPr>
            <a:spLocks noGrp="1"/>
          </p:cNvSpPr>
          <p:nvPr>
            <p:ph type="dt" idx="19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54" name="PlaceHolder 7"/>
          <p:cNvSpPr>
            <a:spLocks noGrp="1"/>
          </p:cNvSpPr>
          <p:nvPr>
            <p:ph type="ftr" idx="20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55" name="PlaceHolder 8"/>
          <p:cNvSpPr>
            <a:spLocks noGrp="1"/>
          </p:cNvSpPr>
          <p:nvPr>
            <p:ph type="sldNum" idx="21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8F9A90C-4768-4E25-85F3-E74898509343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2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Freeform: Shape 6"/>
          <p:cNvSpPr/>
          <p:nvPr/>
        </p:nvSpPr>
        <p:spPr>
          <a:xfrm>
            <a:off x="20880" y="60732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57" name="Freeform: Shape 7"/>
          <p:cNvSpPr/>
          <p:nvPr/>
        </p:nvSpPr>
        <p:spPr>
          <a:xfrm>
            <a:off x="4430520" y="840960"/>
            <a:ext cx="5673600" cy="6840"/>
          </a:xfrm>
          <a:custGeom>
            <a:avLst/>
            <a:gdLst>
              <a:gd name="textAreaLeft" fmla="*/ 720 w 5673600"/>
              <a:gd name="textAreaRight" fmla="*/ 5672880 w 567360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5761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5751" y="20"/>
                </a:lnTo>
                <a:arcTo wR="10" hR="10" stAng="5400000" swAng="-5400000"/>
                <a:lnTo>
                  <a:pt x="15761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58" name="Freeform: Shape 8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720 w 6840"/>
              <a:gd name="textAreaRight" fmla="*/ 6120 w 6840"/>
              <a:gd name="textAreaTop" fmla="*/ 720 h 492840"/>
              <a:gd name="textAreaBottom" fmla="*/ 492120 h 492840"/>
            </a:gdLst>
            <a:ahLst/>
            <a:rect l="textAreaLeft" t="textAreaTop" r="textAreaRight" b="textAreaBottom"/>
            <a:pathLst>
              <a:path w="270" h="1460">
                <a:moveTo>
                  <a:pt x="10" y="0"/>
                </a:moveTo>
                <a:arcTo wR="10" hR="10" stAng="16200000" swAng="-5400000"/>
                <a:lnTo>
                  <a:pt x="0" y="1360"/>
                </a:lnTo>
                <a:arcTo wR="10" hR="10" stAng="10800000" swAng="-5400000"/>
                <a:lnTo>
                  <a:pt x="10" y="1370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59" name="Freeform: Shape 9"/>
          <p:cNvSpPr/>
          <p:nvPr/>
        </p:nvSpPr>
        <p:spPr>
          <a:xfrm>
            <a:off x="1900800" y="5204880"/>
            <a:ext cx="7464960" cy="6840"/>
          </a:xfrm>
          <a:custGeom>
            <a:avLst/>
            <a:gdLst>
              <a:gd name="textAreaLeft" fmla="*/ 720 w 7464960"/>
              <a:gd name="textAreaRight" fmla="*/ 7464240 w 746496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20737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20727" y="20"/>
                </a:lnTo>
                <a:arcTo wR="10" hR="10" stAng="5400000" swAng="-5400000"/>
                <a:lnTo>
                  <a:pt x="20737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60" name="Freeform: Shape 10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dt" idx="22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ftr" idx="23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 type="sldNum" idx="24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61C1E2C-A74C-45FF-9D63-F2DEE39C215B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3"/>
          <p:cNvSpPr/>
          <p:nvPr/>
        </p:nvSpPr>
        <p:spPr>
          <a:xfrm>
            <a:off x="4104000" y="4896000"/>
            <a:ext cx="43916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25920" y="462888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3859200" y="5324400"/>
            <a:ext cx="6239880" cy="6840"/>
          </a:xfrm>
          <a:custGeom>
            <a:avLst/>
            <a:gdLst>
              <a:gd name="textAreaLeft" fmla="*/ 720 w 6239880"/>
              <a:gd name="textAreaRight" fmla="*/ 6239160 w 62398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7334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7324" y="20"/>
                </a:lnTo>
                <a:arcTo wR="10" hR="10" stAng="5400000" swAng="-5400000"/>
                <a:lnTo>
                  <a:pt x="17334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4044960" y="4944960"/>
            <a:ext cx="6840" cy="487080"/>
          </a:xfrm>
          <a:custGeom>
            <a:avLst/>
            <a:gdLst>
              <a:gd name="textAreaLeft" fmla="*/ 720 w 6840"/>
              <a:gd name="textAreaRight" fmla="*/ 6120 w 6840"/>
              <a:gd name="textAreaTop" fmla="*/ 720 h 487080"/>
              <a:gd name="textAreaBottom" fmla="*/ 486360 h 487080"/>
            </a:gdLst>
            <a:ahLst/>
            <a:rect l="textAreaLeft" t="textAreaTop" r="textAreaRight" b="textAreaBottom"/>
            <a:pathLst>
              <a:path w="270" h="1444">
                <a:moveTo>
                  <a:pt x="10" y="0"/>
                </a:moveTo>
                <a:arcTo wR="10" hR="10" stAng="16200000" swAng="-5400000"/>
                <a:lnTo>
                  <a:pt x="0" y="1344"/>
                </a:lnTo>
                <a:arcTo wR="10" hR="10" stAng="10800000" swAng="-5400000"/>
                <a:lnTo>
                  <a:pt x="10" y="1354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44000" y="3888000"/>
            <a:ext cx="8999640" cy="65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1584000" y="648000"/>
            <a:ext cx="6479280" cy="2598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 vert="eaVer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Freeform: Shape 6"/>
          <p:cNvSpPr/>
          <p:nvPr/>
        </p:nvSpPr>
        <p:spPr>
          <a:xfrm>
            <a:off x="20880" y="60732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67" name="Freeform: Shape 7"/>
          <p:cNvSpPr/>
          <p:nvPr/>
        </p:nvSpPr>
        <p:spPr>
          <a:xfrm>
            <a:off x="4430520" y="840960"/>
            <a:ext cx="5673600" cy="6840"/>
          </a:xfrm>
          <a:custGeom>
            <a:avLst/>
            <a:gdLst>
              <a:gd name="textAreaLeft" fmla="*/ 720 w 5673600"/>
              <a:gd name="textAreaRight" fmla="*/ 5672880 w 567360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5761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5751" y="20"/>
                </a:lnTo>
                <a:arcTo wR="10" hR="10" stAng="5400000" swAng="-5400000"/>
                <a:lnTo>
                  <a:pt x="15761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68" name="Freeform: Shape 8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720 w 6840"/>
              <a:gd name="textAreaRight" fmla="*/ 6120 w 6840"/>
              <a:gd name="textAreaTop" fmla="*/ 720 h 492840"/>
              <a:gd name="textAreaBottom" fmla="*/ 492120 h 492840"/>
            </a:gdLst>
            <a:ahLst/>
            <a:rect l="textAreaLeft" t="textAreaTop" r="textAreaRight" b="textAreaBottom"/>
            <a:pathLst>
              <a:path w="270" h="1460">
                <a:moveTo>
                  <a:pt x="10" y="0"/>
                </a:moveTo>
                <a:arcTo wR="10" hR="10" stAng="16200000" swAng="-5400000"/>
                <a:lnTo>
                  <a:pt x="0" y="1360"/>
                </a:lnTo>
                <a:arcTo wR="10" hR="10" stAng="10800000" swAng="-5400000"/>
                <a:lnTo>
                  <a:pt x="10" y="1370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69" name="Freeform: Shape 9"/>
          <p:cNvSpPr/>
          <p:nvPr/>
        </p:nvSpPr>
        <p:spPr>
          <a:xfrm>
            <a:off x="1900800" y="5204880"/>
            <a:ext cx="7464960" cy="6840"/>
          </a:xfrm>
          <a:custGeom>
            <a:avLst/>
            <a:gdLst>
              <a:gd name="textAreaLeft" fmla="*/ 720 w 7464960"/>
              <a:gd name="textAreaRight" fmla="*/ 7464240 w 746496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20737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20727" y="20"/>
                </a:lnTo>
                <a:arcTo wR="10" hR="10" stAng="5400000" swAng="-5400000"/>
                <a:lnTo>
                  <a:pt x="20737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70" name="Freeform: Shape 10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71" name="PlaceHolder 1"/>
          <p:cNvSpPr>
            <a:spLocks noGrp="1"/>
          </p:cNvSpPr>
          <p:nvPr>
            <p:ph type="dt" idx="25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ftr" idx="26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sldNum" idx="27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ED555BB-80DC-461B-9FCC-BF16C8858D5F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75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2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Freeform: Shape 6"/>
          <p:cNvSpPr/>
          <p:nvPr/>
        </p:nvSpPr>
        <p:spPr>
          <a:xfrm>
            <a:off x="20880" y="60732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77" name="Freeform: Shape 7"/>
          <p:cNvSpPr/>
          <p:nvPr/>
        </p:nvSpPr>
        <p:spPr>
          <a:xfrm>
            <a:off x="4430520" y="840960"/>
            <a:ext cx="5673600" cy="6840"/>
          </a:xfrm>
          <a:custGeom>
            <a:avLst/>
            <a:gdLst>
              <a:gd name="textAreaLeft" fmla="*/ 720 w 5673600"/>
              <a:gd name="textAreaRight" fmla="*/ 5672880 w 567360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5761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5751" y="20"/>
                </a:lnTo>
                <a:arcTo wR="10" hR="10" stAng="5400000" swAng="-5400000"/>
                <a:lnTo>
                  <a:pt x="15761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78" name="Freeform: Shape 8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720 w 6840"/>
              <a:gd name="textAreaRight" fmla="*/ 6120 w 6840"/>
              <a:gd name="textAreaTop" fmla="*/ 720 h 492840"/>
              <a:gd name="textAreaBottom" fmla="*/ 492120 h 492840"/>
            </a:gdLst>
            <a:ahLst/>
            <a:rect l="textAreaLeft" t="textAreaTop" r="textAreaRight" b="textAreaBottom"/>
            <a:pathLst>
              <a:path w="270" h="1460">
                <a:moveTo>
                  <a:pt x="10" y="0"/>
                </a:moveTo>
                <a:arcTo wR="10" hR="10" stAng="16200000" swAng="-5400000"/>
                <a:lnTo>
                  <a:pt x="0" y="1360"/>
                </a:lnTo>
                <a:arcTo wR="10" hR="10" stAng="10800000" swAng="-5400000"/>
                <a:lnTo>
                  <a:pt x="10" y="1370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79" name="Freeform: Shape 9"/>
          <p:cNvSpPr/>
          <p:nvPr/>
        </p:nvSpPr>
        <p:spPr>
          <a:xfrm>
            <a:off x="1900800" y="5204880"/>
            <a:ext cx="7464960" cy="6840"/>
          </a:xfrm>
          <a:custGeom>
            <a:avLst/>
            <a:gdLst>
              <a:gd name="textAreaLeft" fmla="*/ 720 w 7464960"/>
              <a:gd name="textAreaRight" fmla="*/ 7464240 w 746496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20737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20727" y="20"/>
                </a:lnTo>
                <a:arcTo wR="10" hR="10" stAng="5400000" swAng="-5400000"/>
                <a:lnTo>
                  <a:pt x="20737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80" name="Freeform: Shape 10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693720" y="378000"/>
            <a:ext cx="3250800" cy="13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4286160" y="816120"/>
            <a:ext cx="5101920" cy="403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693720" y="1701720"/>
            <a:ext cx="3250800" cy="315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16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 type="dt" idx="28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85" name="PlaceHolder 5"/>
          <p:cNvSpPr>
            <a:spLocks noGrp="1"/>
          </p:cNvSpPr>
          <p:nvPr>
            <p:ph type="ftr" idx="29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86" name="PlaceHolder 6"/>
          <p:cNvSpPr>
            <a:spLocks noGrp="1"/>
          </p:cNvSpPr>
          <p:nvPr>
            <p:ph type="sldNum" idx="30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779B0EC-C671-4180-942B-83DA337806B0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2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Freeform: Shape 6"/>
          <p:cNvSpPr/>
          <p:nvPr/>
        </p:nvSpPr>
        <p:spPr>
          <a:xfrm>
            <a:off x="20880" y="60732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88" name="Freeform: Shape 7"/>
          <p:cNvSpPr/>
          <p:nvPr/>
        </p:nvSpPr>
        <p:spPr>
          <a:xfrm>
            <a:off x="4430520" y="840960"/>
            <a:ext cx="5673600" cy="6840"/>
          </a:xfrm>
          <a:custGeom>
            <a:avLst/>
            <a:gdLst>
              <a:gd name="textAreaLeft" fmla="*/ 720 w 5673600"/>
              <a:gd name="textAreaRight" fmla="*/ 5672880 w 567360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5761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5751" y="20"/>
                </a:lnTo>
                <a:arcTo wR="10" hR="10" stAng="5400000" swAng="-5400000"/>
                <a:lnTo>
                  <a:pt x="15761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89" name="Freeform: Shape 8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720 w 6840"/>
              <a:gd name="textAreaRight" fmla="*/ 6120 w 6840"/>
              <a:gd name="textAreaTop" fmla="*/ 720 h 492840"/>
              <a:gd name="textAreaBottom" fmla="*/ 492120 h 492840"/>
            </a:gdLst>
            <a:ahLst/>
            <a:rect l="textAreaLeft" t="textAreaTop" r="textAreaRight" b="textAreaBottom"/>
            <a:pathLst>
              <a:path w="270" h="1460">
                <a:moveTo>
                  <a:pt x="10" y="0"/>
                </a:moveTo>
                <a:arcTo wR="10" hR="10" stAng="16200000" swAng="-5400000"/>
                <a:lnTo>
                  <a:pt x="0" y="1360"/>
                </a:lnTo>
                <a:arcTo wR="10" hR="10" stAng="10800000" swAng="-5400000"/>
                <a:lnTo>
                  <a:pt x="10" y="1370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90" name="Freeform: Shape 9"/>
          <p:cNvSpPr/>
          <p:nvPr/>
        </p:nvSpPr>
        <p:spPr>
          <a:xfrm>
            <a:off x="1900800" y="5204880"/>
            <a:ext cx="7464960" cy="6840"/>
          </a:xfrm>
          <a:custGeom>
            <a:avLst/>
            <a:gdLst>
              <a:gd name="textAreaLeft" fmla="*/ 720 w 7464960"/>
              <a:gd name="textAreaRight" fmla="*/ 7464240 w 746496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20737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20727" y="20"/>
                </a:lnTo>
                <a:arcTo wR="10" hR="10" stAng="5400000" swAng="-5400000"/>
                <a:lnTo>
                  <a:pt x="20737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91" name="Freeform: Shape 10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693720" y="378000"/>
            <a:ext cx="3250800" cy="13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4286160" y="816120"/>
            <a:ext cx="5101920" cy="4030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body"/>
          </p:nvPr>
        </p:nvSpPr>
        <p:spPr>
          <a:xfrm>
            <a:off x="693720" y="1701720"/>
            <a:ext cx="3250800" cy="315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16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 type="dt" idx="31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96" name="PlaceHolder 5"/>
          <p:cNvSpPr>
            <a:spLocks noGrp="1"/>
          </p:cNvSpPr>
          <p:nvPr>
            <p:ph type="ftr" idx="32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97" name="PlaceHolder 6"/>
          <p:cNvSpPr>
            <a:spLocks noGrp="1"/>
          </p:cNvSpPr>
          <p:nvPr>
            <p:ph type="sldNum" idx="33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3CF2FF0-3EA4-4D8D-8E86-96C4AC37D94A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2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Freeform: Shape 6"/>
          <p:cNvSpPr/>
          <p:nvPr/>
        </p:nvSpPr>
        <p:spPr>
          <a:xfrm>
            <a:off x="20880" y="60732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99" name="Freeform: Shape 7"/>
          <p:cNvSpPr/>
          <p:nvPr/>
        </p:nvSpPr>
        <p:spPr>
          <a:xfrm>
            <a:off x="4430520" y="840960"/>
            <a:ext cx="5673600" cy="6840"/>
          </a:xfrm>
          <a:custGeom>
            <a:avLst/>
            <a:gdLst>
              <a:gd name="textAreaLeft" fmla="*/ 720 w 5673600"/>
              <a:gd name="textAreaRight" fmla="*/ 5672880 w 567360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5761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5751" y="20"/>
                </a:lnTo>
                <a:arcTo wR="10" hR="10" stAng="5400000" swAng="-5400000"/>
                <a:lnTo>
                  <a:pt x="15761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00" name="Freeform: Shape 8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720 w 6840"/>
              <a:gd name="textAreaRight" fmla="*/ 6120 w 6840"/>
              <a:gd name="textAreaTop" fmla="*/ 720 h 492840"/>
              <a:gd name="textAreaBottom" fmla="*/ 492120 h 492840"/>
            </a:gdLst>
            <a:ahLst/>
            <a:rect l="textAreaLeft" t="textAreaTop" r="textAreaRight" b="textAreaBottom"/>
            <a:pathLst>
              <a:path w="270" h="1460">
                <a:moveTo>
                  <a:pt x="10" y="0"/>
                </a:moveTo>
                <a:arcTo wR="10" hR="10" stAng="16200000" swAng="-5400000"/>
                <a:lnTo>
                  <a:pt x="0" y="1360"/>
                </a:lnTo>
                <a:arcTo wR="10" hR="10" stAng="10800000" swAng="-5400000"/>
                <a:lnTo>
                  <a:pt x="10" y="1370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01" name="Freeform: Shape 9"/>
          <p:cNvSpPr/>
          <p:nvPr/>
        </p:nvSpPr>
        <p:spPr>
          <a:xfrm>
            <a:off x="5644080" y="5194800"/>
            <a:ext cx="3721680" cy="6840"/>
          </a:xfrm>
          <a:custGeom>
            <a:avLst/>
            <a:gdLst>
              <a:gd name="textAreaLeft" fmla="*/ 720 w 3721680"/>
              <a:gd name="textAreaRight" fmla="*/ 3720960 w 37216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0339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0329" y="20"/>
                </a:lnTo>
                <a:arcTo wR="10" hR="10" stAng="5400000" swAng="-5400000"/>
                <a:lnTo>
                  <a:pt x="10339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02" name="Freeform: Shape 10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03" name="Freeform: Shape 11"/>
          <p:cNvSpPr/>
          <p:nvPr/>
        </p:nvSpPr>
        <p:spPr>
          <a:xfrm>
            <a:off x="974160" y="5194440"/>
            <a:ext cx="3721680" cy="6840"/>
          </a:xfrm>
          <a:custGeom>
            <a:avLst/>
            <a:gdLst>
              <a:gd name="textAreaLeft" fmla="*/ 720 w 3721680"/>
              <a:gd name="textAreaRight" fmla="*/ 3720960 w 37216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0339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0329" y="20"/>
                </a:lnTo>
                <a:arcTo wR="10" hR="10" stAng="5400000" swAng="-5400000"/>
                <a:lnTo>
                  <a:pt x="10339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04" name="Freeform: Shape 12"/>
          <p:cNvSpPr/>
          <p:nvPr/>
        </p:nvSpPr>
        <p:spPr>
          <a:xfrm>
            <a:off x="4590000" y="491400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05" name="Freeform: Shape 13"/>
          <p:cNvSpPr/>
          <p:nvPr/>
        </p:nvSpPr>
        <p:spPr>
          <a:xfrm>
            <a:off x="5055480" y="1037160"/>
            <a:ext cx="10440" cy="3700440"/>
          </a:xfrm>
          <a:custGeom>
            <a:avLst/>
            <a:gdLst>
              <a:gd name="textAreaLeft" fmla="*/ 1440 w 10440"/>
              <a:gd name="textAreaRight" fmla="*/ 9000 w 10440"/>
              <a:gd name="textAreaTop" fmla="*/ 1440 h 3700440"/>
              <a:gd name="textAreaBottom" fmla="*/ 3699000 h 3700440"/>
            </a:gdLst>
            <a:ahLst/>
            <a:rect l="textAreaLeft" t="textAreaTop" r="textAreaRight" b="textAreaBottom"/>
            <a:pathLst>
              <a:path w="270" h="10370">
                <a:moveTo>
                  <a:pt x="15" y="0"/>
                </a:moveTo>
                <a:arcTo wR="15" hR="15" stAng="16200000" swAng="-5400000"/>
                <a:lnTo>
                  <a:pt x="0" y="10265"/>
                </a:lnTo>
                <a:arcTo wR="15" hR="15" stAng="10800000" swAng="-5400000"/>
                <a:lnTo>
                  <a:pt x="15" y="10280"/>
                </a:lnTo>
                <a:arcTo wR="15" hR="15" stAng="5400000" swAng="-5400000"/>
                <a:lnTo>
                  <a:pt x="30" y="15"/>
                </a:lnTo>
                <a:arcTo wR="15" hR="15" stAng="0" swAng="-5400000"/>
                <a:close/>
              </a:path>
            </a:pathLst>
          </a:custGeom>
          <a:gradFill rotWithShape="0">
            <a:gsLst>
              <a:gs pos="0">
                <a:srgbClr val="111111"/>
              </a:gs>
              <a:gs pos="50000">
                <a:srgbClr val="cccccc"/>
              </a:gs>
              <a:gs pos="100000">
                <a:srgbClr val="111111"/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1260360" y="928800"/>
            <a:ext cx="7559280" cy="1972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60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6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dt" idx="34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ftr" idx="35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 type="sldNum" idx="36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BBE307B-0AC9-44A0-9193-8F1F5A63D68C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2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Freeform: Shape 6"/>
          <p:cNvSpPr/>
          <p:nvPr/>
        </p:nvSpPr>
        <p:spPr>
          <a:xfrm>
            <a:off x="20880" y="60732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13" name="Freeform: Shape 7"/>
          <p:cNvSpPr/>
          <p:nvPr/>
        </p:nvSpPr>
        <p:spPr>
          <a:xfrm>
            <a:off x="4430520" y="840960"/>
            <a:ext cx="5673600" cy="6840"/>
          </a:xfrm>
          <a:custGeom>
            <a:avLst/>
            <a:gdLst>
              <a:gd name="textAreaLeft" fmla="*/ 720 w 5673600"/>
              <a:gd name="textAreaRight" fmla="*/ 5672880 w 567360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5761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5751" y="20"/>
                </a:lnTo>
                <a:arcTo wR="10" hR="10" stAng="5400000" swAng="-5400000"/>
                <a:lnTo>
                  <a:pt x="15761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14" name="Freeform: Shape 8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720 w 6840"/>
              <a:gd name="textAreaRight" fmla="*/ 6120 w 6840"/>
              <a:gd name="textAreaTop" fmla="*/ 720 h 492840"/>
              <a:gd name="textAreaBottom" fmla="*/ 492120 h 492840"/>
            </a:gdLst>
            <a:ahLst/>
            <a:rect l="textAreaLeft" t="textAreaTop" r="textAreaRight" b="textAreaBottom"/>
            <a:pathLst>
              <a:path w="270" h="1460">
                <a:moveTo>
                  <a:pt x="10" y="0"/>
                </a:moveTo>
                <a:arcTo wR="10" hR="10" stAng="16200000" swAng="-5400000"/>
                <a:lnTo>
                  <a:pt x="0" y="1360"/>
                </a:lnTo>
                <a:arcTo wR="10" hR="10" stAng="10800000" swAng="-5400000"/>
                <a:lnTo>
                  <a:pt x="10" y="1370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15" name="Freeform: Shape 9"/>
          <p:cNvSpPr/>
          <p:nvPr/>
        </p:nvSpPr>
        <p:spPr>
          <a:xfrm>
            <a:off x="5644080" y="5194800"/>
            <a:ext cx="3721680" cy="6840"/>
          </a:xfrm>
          <a:custGeom>
            <a:avLst/>
            <a:gdLst>
              <a:gd name="textAreaLeft" fmla="*/ 720 w 3721680"/>
              <a:gd name="textAreaRight" fmla="*/ 3720960 w 37216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0339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0329" y="20"/>
                </a:lnTo>
                <a:arcTo wR="10" hR="10" stAng="5400000" swAng="-5400000"/>
                <a:lnTo>
                  <a:pt x="10339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16" name="Freeform: Shape 10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17" name="Freeform: Shape 11"/>
          <p:cNvSpPr/>
          <p:nvPr/>
        </p:nvSpPr>
        <p:spPr>
          <a:xfrm>
            <a:off x="974160" y="5194440"/>
            <a:ext cx="3721680" cy="6840"/>
          </a:xfrm>
          <a:custGeom>
            <a:avLst/>
            <a:gdLst>
              <a:gd name="textAreaLeft" fmla="*/ 720 w 3721680"/>
              <a:gd name="textAreaRight" fmla="*/ 3720960 w 37216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0339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0329" y="20"/>
                </a:lnTo>
                <a:arcTo wR="10" hR="10" stAng="5400000" swAng="-5400000"/>
                <a:lnTo>
                  <a:pt x="10339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18" name="Freeform: Shape 12"/>
          <p:cNvSpPr/>
          <p:nvPr/>
        </p:nvSpPr>
        <p:spPr>
          <a:xfrm>
            <a:off x="4590000" y="491400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19" name="Freeform: Shape 13"/>
          <p:cNvSpPr/>
          <p:nvPr/>
        </p:nvSpPr>
        <p:spPr>
          <a:xfrm>
            <a:off x="5055480" y="1037160"/>
            <a:ext cx="10440" cy="3700440"/>
          </a:xfrm>
          <a:custGeom>
            <a:avLst/>
            <a:gdLst>
              <a:gd name="textAreaLeft" fmla="*/ 1440 w 10440"/>
              <a:gd name="textAreaRight" fmla="*/ 9000 w 10440"/>
              <a:gd name="textAreaTop" fmla="*/ 1440 h 3700440"/>
              <a:gd name="textAreaBottom" fmla="*/ 3699000 h 3700440"/>
            </a:gdLst>
            <a:ahLst/>
            <a:rect l="textAreaLeft" t="textAreaTop" r="textAreaRight" b="textAreaBottom"/>
            <a:pathLst>
              <a:path w="270" h="10370">
                <a:moveTo>
                  <a:pt x="15" y="0"/>
                </a:moveTo>
                <a:arcTo wR="15" hR="15" stAng="16200000" swAng="-5400000"/>
                <a:lnTo>
                  <a:pt x="0" y="10265"/>
                </a:lnTo>
                <a:arcTo wR="15" hR="15" stAng="10800000" swAng="-5400000"/>
                <a:lnTo>
                  <a:pt x="15" y="10280"/>
                </a:lnTo>
                <a:arcTo wR="15" hR="15" stAng="5400000" swAng="-5400000"/>
                <a:lnTo>
                  <a:pt x="30" y="15"/>
                </a:lnTo>
                <a:arcTo wR="15" hR="15" stAng="0" swAng="-5400000"/>
                <a:close/>
              </a:path>
            </a:pathLst>
          </a:custGeom>
          <a:gradFill rotWithShape="0">
            <a:gsLst>
              <a:gs pos="0">
                <a:srgbClr val="111111"/>
              </a:gs>
              <a:gs pos="50000">
                <a:srgbClr val="cccccc"/>
              </a:gs>
              <a:gs pos="100000">
                <a:srgbClr val="111111"/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 vert="eaVer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 type="dt" idx="37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23" name="PlaceHolder 4"/>
          <p:cNvSpPr>
            <a:spLocks noGrp="1"/>
          </p:cNvSpPr>
          <p:nvPr>
            <p:ph type="ftr" idx="38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24" name="PlaceHolder 5"/>
          <p:cNvSpPr>
            <a:spLocks noGrp="1"/>
          </p:cNvSpPr>
          <p:nvPr>
            <p:ph type="sldNum" idx="39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7A169BB-C8D1-46BF-AF56-28EDAB9BFC9B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2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Freeform: Shape 6"/>
          <p:cNvSpPr/>
          <p:nvPr/>
        </p:nvSpPr>
        <p:spPr>
          <a:xfrm>
            <a:off x="20880" y="60732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26" name="Freeform: Shape 7"/>
          <p:cNvSpPr/>
          <p:nvPr/>
        </p:nvSpPr>
        <p:spPr>
          <a:xfrm>
            <a:off x="4430520" y="840960"/>
            <a:ext cx="5673600" cy="6840"/>
          </a:xfrm>
          <a:custGeom>
            <a:avLst/>
            <a:gdLst>
              <a:gd name="textAreaLeft" fmla="*/ 720 w 5673600"/>
              <a:gd name="textAreaRight" fmla="*/ 5672880 w 567360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5761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5751" y="20"/>
                </a:lnTo>
                <a:arcTo wR="10" hR="10" stAng="5400000" swAng="-5400000"/>
                <a:lnTo>
                  <a:pt x="15761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27" name="Freeform: Shape 8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720 w 6840"/>
              <a:gd name="textAreaRight" fmla="*/ 6120 w 6840"/>
              <a:gd name="textAreaTop" fmla="*/ 720 h 492840"/>
              <a:gd name="textAreaBottom" fmla="*/ 492120 h 492840"/>
            </a:gdLst>
            <a:ahLst/>
            <a:rect l="textAreaLeft" t="textAreaTop" r="textAreaRight" b="textAreaBottom"/>
            <a:pathLst>
              <a:path w="270" h="1460">
                <a:moveTo>
                  <a:pt x="10" y="0"/>
                </a:moveTo>
                <a:arcTo wR="10" hR="10" stAng="16200000" swAng="-5400000"/>
                <a:lnTo>
                  <a:pt x="0" y="1360"/>
                </a:lnTo>
                <a:arcTo wR="10" hR="10" stAng="10800000" swAng="-5400000"/>
                <a:lnTo>
                  <a:pt x="10" y="1370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28" name="Freeform: Shape 9"/>
          <p:cNvSpPr/>
          <p:nvPr/>
        </p:nvSpPr>
        <p:spPr>
          <a:xfrm>
            <a:off x="5644080" y="5194800"/>
            <a:ext cx="3721680" cy="6840"/>
          </a:xfrm>
          <a:custGeom>
            <a:avLst/>
            <a:gdLst>
              <a:gd name="textAreaLeft" fmla="*/ 720 w 3721680"/>
              <a:gd name="textAreaRight" fmla="*/ 3720960 w 37216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0339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0329" y="20"/>
                </a:lnTo>
                <a:arcTo wR="10" hR="10" stAng="5400000" swAng="-5400000"/>
                <a:lnTo>
                  <a:pt x="10339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29" name="Freeform: Shape 10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30" name="Freeform: Shape 11"/>
          <p:cNvSpPr/>
          <p:nvPr/>
        </p:nvSpPr>
        <p:spPr>
          <a:xfrm>
            <a:off x="974160" y="5194440"/>
            <a:ext cx="3721680" cy="6840"/>
          </a:xfrm>
          <a:custGeom>
            <a:avLst/>
            <a:gdLst>
              <a:gd name="textAreaLeft" fmla="*/ 720 w 3721680"/>
              <a:gd name="textAreaRight" fmla="*/ 3720960 w 37216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0339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0329" y="20"/>
                </a:lnTo>
                <a:arcTo wR="10" hR="10" stAng="5400000" swAng="-5400000"/>
                <a:lnTo>
                  <a:pt x="10339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31" name="Freeform: Shape 12"/>
          <p:cNvSpPr/>
          <p:nvPr/>
        </p:nvSpPr>
        <p:spPr>
          <a:xfrm>
            <a:off x="4590000" y="491400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32" name="Freeform: Shape 13"/>
          <p:cNvSpPr/>
          <p:nvPr/>
        </p:nvSpPr>
        <p:spPr>
          <a:xfrm>
            <a:off x="5055480" y="1037160"/>
            <a:ext cx="10440" cy="3700440"/>
          </a:xfrm>
          <a:custGeom>
            <a:avLst/>
            <a:gdLst>
              <a:gd name="textAreaLeft" fmla="*/ 1440 w 10440"/>
              <a:gd name="textAreaRight" fmla="*/ 9000 w 10440"/>
              <a:gd name="textAreaTop" fmla="*/ 1440 h 3700440"/>
              <a:gd name="textAreaBottom" fmla="*/ 3699000 h 3700440"/>
            </a:gdLst>
            <a:ahLst/>
            <a:rect l="textAreaLeft" t="textAreaTop" r="textAreaRight" b="textAreaBottom"/>
            <a:pathLst>
              <a:path w="270" h="10370">
                <a:moveTo>
                  <a:pt x="15" y="0"/>
                </a:moveTo>
                <a:arcTo wR="15" hR="15" stAng="16200000" swAng="-5400000"/>
                <a:lnTo>
                  <a:pt x="0" y="10265"/>
                </a:lnTo>
                <a:arcTo wR="15" hR="15" stAng="10800000" swAng="-5400000"/>
                <a:lnTo>
                  <a:pt x="15" y="10280"/>
                </a:lnTo>
                <a:arcTo wR="15" hR="15" stAng="5400000" swAng="-5400000"/>
                <a:lnTo>
                  <a:pt x="30" y="15"/>
                </a:lnTo>
                <a:arcTo wR="15" hR="15" stAng="0" swAng="-5400000"/>
                <a:close/>
              </a:path>
            </a:pathLst>
          </a:custGeom>
          <a:gradFill rotWithShape="0">
            <a:gsLst>
              <a:gs pos="0">
                <a:srgbClr val="111111"/>
              </a:gs>
              <a:gs pos="50000">
                <a:srgbClr val="cccccc"/>
              </a:gs>
              <a:gs pos="100000">
                <a:srgbClr val="111111"/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7299360" y="71280"/>
            <a:ext cx="2383920" cy="4543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 vert="eaVert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 type="body"/>
          </p:nvPr>
        </p:nvSpPr>
        <p:spPr>
          <a:xfrm>
            <a:off x="144360" y="71280"/>
            <a:ext cx="7002000" cy="4543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 vert="eaVer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35" name="PlaceHolder 3"/>
          <p:cNvSpPr>
            <a:spLocks noGrp="1"/>
          </p:cNvSpPr>
          <p:nvPr>
            <p:ph type="dt" idx="40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36" name="PlaceHolder 4"/>
          <p:cNvSpPr>
            <a:spLocks noGrp="1"/>
          </p:cNvSpPr>
          <p:nvPr>
            <p:ph type="ftr" idx="41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37" name="PlaceHolder 5"/>
          <p:cNvSpPr>
            <a:spLocks noGrp="1"/>
          </p:cNvSpPr>
          <p:nvPr>
            <p:ph type="sldNum" idx="42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D37F1EE-C3EA-4552-8025-1F154E05CB2A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7" r:id="rId2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Freeform: Shape 6"/>
          <p:cNvSpPr/>
          <p:nvPr/>
        </p:nvSpPr>
        <p:spPr>
          <a:xfrm>
            <a:off x="20880" y="60732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39" name="Freeform: Shape 7"/>
          <p:cNvSpPr/>
          <p:nvPr/>
        </p:nvSpPr>
        <p:spPr>
          <a:xfrm>
            <a:off x="4430520" y="840960"/>
            <a:ext cx="5673600" cy="6840"/>
          </a:xfrm>
          <a:custGeom>
            <a:avLst/>
            <a:gdLst>
              <a:gd name="textAreaLeft" fmla="*/ 720 w 5673600"/>
              <a:gd name="textAreaRight" fmla="*/ 5672880 w 567360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5761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5751" y="20"/>
                </a:lnTo>
                <a:arcTo wR="10" hR="10" stAng="5400000" swAng="-5400000"/>
                <a:lnTo>
                  <a:pt x="15761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40" name="Freeform: Shape 8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720 w 6840"/>
              <a:gd name="textAreaRight" fmla="*/ 6120 w 6840"/>
              <a:gd name="textAreaTop" fmla="*/ 720 h 492840"/>
              <a:gd name="textAreaBottom" fmla="*/ 492120 h 492840"/>
            </a:gdLst>
            <a:ahLst/>
            <a:rect l="textAreaLeft" t="textAreaTop" r="textAreaRight" b="textAreaBottom"/>
            <a:pathLst>
              <a:path w="270" h="1460">
                <a:moveTo>
                  <a:pt x="10" y="0"/>
                </a:moveTo>
                <a:arcTo wR="10" hR="10" stAng="16200000" swAng="-5400000"/>
                <a:lnTo>
                  <a:pt x="0" y="1360"/>
                </a:lnTo>
                <a:arcTo wR="10" hR="10" stAng="10800000" swAng="-5400000"/>
                <a:lnTo>
                  <a:pt x="10" y="1370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41" name="Freeform: Shape 9"/>
          <p:cNvSpPr/>
          <p:nvPr/>
        </p:nvSpPr>
        <p:spPr>
          <a:xfrm>
            <a:off x="5644080" y="5194800"/>
            <a:ext cx="3721680" cy="6840"/>
          </a:xfrm>
          <a:custGeom>
            <a:avLst/>
            <a:gdLst>
              <a:gd name="textAreaLeft" fmla="*/ 720 w 3721680"/>
              <a:gd name="textAreaRight" fmla="*/ 3720960 w 37216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0339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0329" y="20"/>
                </a:lnTo>
                <a:arcTo wR="10" hR="10" stAng="5400000" swAng="-5400000"/>
                <a:lnTo>
                  <a:pt x="10339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42" name="Freeform: Shape 10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43" name="Freeform: Shape 11"/>
          <p:cNvSpPr/>
          <p:nvPr/>
        </p:nvSpPr>
        <p:spPr>
          <a:xfrm>
            <a:off x="974160" y="5194440"/>
            <a:ext cx="3721680" cy="6840"/>
          </a:xfrm>
          <a:custGeom>
            <a:avLst/>
            <a:gdLst>
              <a:gd name="textAreaLeft" fmla="*/ 720 w 3721680"/>
              <a:gd name="textAreaRight" fmla="*/ 3720960 w 37216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0339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0329" y="20"/>
                </a:lnTo>
                <a:arcTo wR="10" hR="10" stAng="5400000" swAng="-5400000"/>
                <a:lnTo>
                  <a:pt x="10339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44" name="Freeform: Shape 12"/>
          <p:cNvSpPr/>
          <p:nvPr/>
        </p:nvSpPr>
        <p:spPr>
          <a:xfrm>
            <a:off x="4590000" y="491400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45" name="Freeform: Shape 13"/>
          <p:cNvSpPr/>
          <p:nvPr/>
        </p:nvSpPr>
        <p:spPr>
          <a:xfrm>
            <a:off x="5055480" y="1037160"/>
            <a:ext cx="10440" cy="3700440"/>
          </a:xfrm>
          <a:custGeom>
            <a:avLst/>
            <a:gdLst>
              <a:gd name="textAreaLeft" fmla="*/ 1440 w 10440"/>
              <a:gd name="textAreaRight" fmla="*/ 9000 w 10440"/>
              <a:gd name="textAreaTop" fmla="*/ 1440 h 3700440"/>
              <a:gd name="textAreaBottom" fmla="*/ 3699000 h 3700440"/>
            </a:gdLst>
            <a:ahLst/>
            <a:rect l="textAreaLeft" t="textAreaTop" r="textAreaRight" b="textAreaBottom"/>
            <a:pathLst>
              <a:path w="270" h="10370">
                <a:moveTo>
                  <a:pt x="15" y="0"/>
                </a:moveTo>
                <a:arcTo wR="15" hR="15" stAng="16200000" swAng="-5400000"/>
                <a:lnTo>
                  <a:pt x="0" y="10265"/>
                </a:lnTo>
                <a:arcTo wR="15" hR="15" stAng="10800000" swAng="-5400000"/>
                <a:lnTo>
                  <a:pt x="15" y="10280"/>
                </a:lnTo>
                <a:arcTo wR="15" hR="15" stAng="5400000" swAng="-5400000"/>
                <a:lnTo>
                  <a:pt x="30" y="15"/>
                </a:lnTo>
                <a:arcTo wR="15" hR="15" stAng="0" swAng="-5400000"/>
                <a:close/>
              </a:path>
            </a:pathLst>
          </a:custGeom>
          <a:gradFill rotWithShape="0">
            <a:gsLst>
              <a:gs pos="0">
                <a:srgbClr val="111111"/>
              </a:gs>
              <a:gs pos="50000">
                <a:srgbClr val="cccccc"/>
              </a:gs>
              <a:gs pos="100000">
                <a:srgbClr val="111111"/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 type="dt" idx="43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49" name="PlaceHolder 4"/>
          <p:cNvSpPr>
            <a:spLocks noGrp="1"/>
          </p:cNvSpPr>
          <p:nvPr>
            <p:ph type="ftr" idx="44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50" name="PlaceHolder 5"/>
          <p:cNvSpPr>
            <a:spLocks noGrp="1"/>
          </p:cNvSpPr>
          <p:nvPr>
            <p:ph type="sldNum" idx="45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7AE15526-CC75-4FB1-8C88-5786091037CF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9" r:id="rId2"/>
  </p:sldLayoutIdLst>
</p:sldMaster>
</file>

<file path=ppt/slideMasters/slideMaster2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Freeform: Shape 6"/>
          <p:cNvSpPr/>
          <p:nvPr/>
        </p:nvSpPr>
        <p:spPr>
          <a:xfrm>
            <a:off x="20880" y="60732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54" name="Freeform: Shape 7"/>
          <p:cNvSpPr/>
          <p:nvPr/>
        </p:nvSpPr>
        <p:spPr>
          <a:xfrm>
            <a:off x="4430520" y="840960"/>
            <a:ext cx="5673600" cy="6840"/>
          </a:xfrm>
          <a:custGeom>
            <a:avLst/>
            <a:gdLst>
              <a:gd name="textAreaLeft" fmla="*/ 720 w 5673600"/>
              <a:gd name="textAreaRight" fmla="*/ 5672880 w 567360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5761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5751" y="20"/>
                </a:lnTo>
                <a:arcTo wR="10" hR="10" stAng="5400000" swAng="-5400000"/>
                <a:lnTo>
                  <a:pt x="15761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55" name="Freeform: Shape 8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720 w 6840"/>
              <a:gd name="textAreaRight" fmla="*/ 6120 w 6840"/>
              <a:gd name="textAreaTop" fmla="*/ 720 h 492840"/>
              <a:gd name="textAreaBottom" fmla="*/ 492120 h 492840"/>
            </a:gdLst>
            <a:ahLst/>
            <a:rect l="textAreaLeft" t="textAreaTop" r="textAreaRight" b="textAreaBottom"/>
            <a:pathLst>
              <a:path w="270" h="1460">
                <a:moveTo>
                  <a:pt x="10" y="0"/>
                </a:moveTo>
                <a:arcTo wR="10" hR="10" stAng="16200000" swAng="-5400000"/>
                <a:lnTo>
                  <a:pt x="0" y="1360"/>
                </a:lnTo>
                <a:arcTo wR="10" hR="10" stAng="10800000" swAng="-5400000"/>
                <a:lnTo>
                  <a:pt x="10" y="1370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56" name="Freeform: Shape 9"/>
          <p:cNvSpPr/>
          <p:nvPr/>
        </p:nvSpPr>
        <p:spPr>
          <a:xfrm>
            <a:off x="5644080" y="5194800"/>
            <a:ext cx="3721680" cy="6840"/>
          </a:xfrm>
          <a:custGeom>
            <a:avLst/>
            <a:gdLst>
              <a:gd name="textAreaLeft" fmla="*/ 720 w 3721680"/>
              <a:gd name="textAreaRight" fmla="*/ 3720960 w 37216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0339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0329" y="20"/>
                </a:lnTo>
                <a:arcTo wR="10" hR="10" stAng="5400000" swAng="-5400000"/>
                <a:lnTo>
                  <a:pt x="10339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57" name="Freeform: Shape 10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58" name="Freeform: Shape 11"/>
          <p:cNvSpPr/>
          <p:nvPr/>
        </p:nvSpPr>
        <p:spPr>
          <a:xfrm>
            <a:off x="974160" y="5194440"/>
            <a:ext cx="3721680" cy="6840"/>
          </a:xfrm>
          <a:custGeom>
            <a:avLst/>
            <a:gdLst>
              <a:gd name="textAreaLeft" fmla="*/ 720 w 3721680"/>
              <a:gd name="textAreaRight" fmla="*/ 3720960 w 37216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0339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0329" y="20"/>
                </a:lnTo>
                <a:arcTo wR="10" hR="10" stAng="5400000" swAng="-5400000"/>
                <a:lnTo>
                  <a:pt x="10339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59" name="Freeform: Shape 12"/>
          <p:cNvSpPr/>
          <p:nvPr/>
        </p:nvSpPr>
        <p:spPr>
          <a:xfrm>
            <a:off x="4590000" y="491400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60" name="Freeform: Shape 13"/>
          <p:cNvSpPr/>
          <p:nvPr/>
        </p:nvSpPr>
        <p:spPr>
          <a:xfrm>
            <a:off x="5055480" y="1037160"/>
            <a:ext cx="10440" cy="3700440"/>
          </a:xfrm>
          <a:custGeom>
            <a:avLst/>
            <a:gdLst>
              <a:gd name="textAreaLeft" fmla="*/ 1440 w 10440"/>
              <a:gd name="textAreaRight" fmla="*/ 9000 w 10440"/>
              <a:gd name="textAreaTop" fmla="*/ 1440 h 3700440"/>
              <a:gd name="textAreaBottom" fmla="*/ 3699000 h 3700440"/>
            </a:gdLst>
            <a:ahLst/>
            <a:rect l="textAreaLeft" t="textAreaTop" r="textAreaRight" b="textAreaBottom"/>
            <a:pathLst>
              <a:path w="270" h="10370">
                <a:moveTo>
                  <a:pt x="15" y="0"/>
                </a:moveTo>
                <a:arcTo wR="15" hR="15" stAng="16200000" swAng="-5400000"/>
                <a:lnTo>
                  <a:pt x="0" y="10265"/>
                </a:lnTo>
                <a:arcTo wR="15" hR="15" stAng="10800000" swAng="-5400000"/>
                <a:lnTo>
                  <a:pt x="15" y="10280"/>
                </a:lnTo>
                <a:arcTo wR="15" hR="15" stAng="5400000" swAng="-5400000"/>
                <a:lnTo>
                  <a:pt x="30" y="15"/>
                </a:lnTo>
                <a:arcTo wR="15" hR="15" stAng="0" swAng="-5400000"/>
                <a:close/>
              </a:path>
            </a:pathLst>
          </a:custGeom>
          <a:gradFill rotWithShape="0">
            <a:gsLst>
              <a:gs pos="0">
                <a:srgbClr val="111111"/>
              </a:gs>
              <a:gs pos="50000">
                <a:srgbClr val="cccccc"/>
              </a:gs>
              <a:gs pos="100000">
                <a:srgbClr val="111111"/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687240" y="1414440"/>
            <a:ext cx="8694360" cy="235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60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6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687240" y="3794040"/>
            <a:ext cx="8694360" cy="1240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chemeClr val="dk1">
                    <a:tint val="75000"/>
                  </a:schemeClr>
                </a:solidFill>
                <a:latin typeface="Arial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 type="dt" idx="46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64" name="PlaceHolder 4"/>
          <p:cNvSpPr>
            <a:spLocks noGrp="1"/>
          </p:cNvSpPr>
          <p:nvPr>
            <p:ph type="ftr" idx="47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65" name="PlaceHolder 5"/>
          <p:cNvSpPr>
            <a:spLocks noGrp="1"/>
          </p:cNvSpPr>
          <p:nvPr>
            <p:ph type="sldNum" idx="48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F7A0165-C100-4EFE-806A-24994183BCC8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</p:sldLayoutIdLst>
</p:sldMaster>
</file>

<file path=ppt/slideMasters/slideMaster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Freeform: Shape 6"/>
          <p:cNvSpPr/>
          <p:nvPr/>
        </p:nvSpPr>
        <p:spPr>
          <a:xfrm>
            <a:off x="20880" y="60732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67" name="Freeform: Shape 7"/>
          <p:cNvSpPr/>
          <p:nvPr/>
        </p:nvSpPr>
        <p:spPr>
          <a:xfrm>
            <a:off x="4430520" y="840960"/>
            <a:ext cx="5673600" cy="6840"/>
          </a:xfrm>
          <a:custGeom>
            <a:avLst/>
            <a:gdLst>
              <a:gd name="textAreaLeft" fmla="*/ 720 w 5673600"/>
              <a:gd name="textAreaRight" fmla="*/ 5672880 w 567360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5761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5751" y="20"/>
                </a:lnTo>
                <a:arcTo wR="10" hR="10" stAng="5400000" swAng="-5400000"/>
                <a:lnTo>
                  <a:pt x="15761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68" name="Freeform: Shape 8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720 w 6840"/>
              <a:gd name="textAreaRight" fmla="*/ 6120 w 6840"/>
              <a:gd name="textAreaTop" fmla="*/ 720 h 492840"/>
              <a:gd name="textAreaBottom" fmla="*/ 492120 h 492840"/>
            </a:gdLst>
            <a:ahLst/>
            <a:rect l="textAreaLeft" t="textAreaTop" r="textAreaRight" b="textAreaBottom"/>
            <a:pathLst>
              <a:path w="270" h="1460">
                <a:moveTo>
                  <a:pt x="10" y="0"/>
                </a:moveTo>
                <a:arcTo wR="10" hR="10" stAng="16200000" swAng="-5400000"/>
                <a:lnTo>
                  <a:pt x="0" y="1360"/>
                </a:lnTo>
                <a:arcTo wR="10" hR="10" stAng="10800000" swAng="-5400000"/>
                <a:lnTo>
                  <a:pt x="10" y="1370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69" name="Freeform: Shape 9"/>
          <p:cNvSpPr/>
          <p:nvPr/>
        </p:nvSpPr>
        <p:spPr>
          <a:xfrm>
            <a:off x="5644080" y="5194800"/>
            <a:ext cx="3721680" cy="6840"/>
          </a:xfrm>
          <a:custGeom>
            <a:avLst/>
            <a:gdLst>
              <a:gd name="textAreaLeft" fmla="*/ 720 w 3721680"/>
              <a:gd name="textAreaRight" fmla="*/ 3720960 w 37216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0339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0329" y="20"/>
                </a:lnTo>
                <a:arcTo wR="10" hR="10" stAng="5400000" swAng="-5400000"/>
                <a:lnTo>
                  <a:pt x="10339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70" name="Freeform: Shape 10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71" name="Freeform: Shape 11"/>
          <p:cNvSpPr/>
          <p:nvPr/>
        </p:nvSpPr>
        <p:spPr>
          <a:xfrm>
            <a:off x="974160" y="5194440"/>
            <a:ext cx="3721680" cy="6840"/>
          </a:xfrm>
          <a:custGeom>
            <a:avLst/>
            <a:gdLst>
              <a:gd name="textAreaLeft" fmla="*/ 720 w 3721680"/>
              <a:gd name="textAreaRight" fmla="*/ 3720960 w 37216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0339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0329" y="20"/>
                </a:lnTo>
                <a:arcTo wR="10" hR="10" stAng="5400000" swAng="-5400000"/>
                <a:lnTo>
                  <a:pt x="10339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72" name="Freeform: Shape 12"/>
          <p:cNvSpPr/>
          <p:nvPr/>
        </p:nvSpPr>
        <p:spPr>
          <a:xfrm>
            <a:off x="4590000" y="491400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73" name="Freeform: Shape 13"/>
          <p:cNvSpPr/>
          <p:nvPr/>
        </p:nvSpPr>
        <p:spPr>
          <a:xfrm>
            <a:off x="5055480" y="1037160"/>
            <a:ext cx="10440" cy="3700440"/>
          </a:xfrm>
          <a:custGeom>
            <a:avLst/>
            <a:gdLst>
              <a:gd name="textAreaLeft" fmla="*/ 1440 w 10440"/>
              <a:gd name="textAreaRight" fmla="*/ 9000 w 10440"/>
              <a:gd name="textAreaTop" fmla="*/ 1440 h 3700440"/>
              <a:gd name="textAreaBottom" fmla="*/ 3699000 h 3700440"/>
            </a:gdLst>
            <a:ahLst/>
            <a:rect l="textAreaLeft" t="textAreaTop" r="textAreaRight" b="textAreaBottom"/>
            <a:pathLst>
              <a:path w="270" h="10370">
                <a:moveTo>
                  <a:pt x="15" y="0"/>
                </a:moveTo>
                <a:arcTo wR="15" hR="15" stAng="16200000" swAng="-5400000"/>
                <a:lnTo>
                  <a:pt x="0" y="10265"/>
                </a:lnTo>
                <a:arcTo wR="15" hR="15" stAng="10800000" swAng="-5400000"/>
                <a:lnTo>
                  <a:pt x="15" y="10280"/>
                </a:lnTo>
                <a:arcTo wR="15" hR="15" stAng="5400000" swAng="-5400000"/>
                <a:lnTo>
                  <a:pt x="30" y="15"/>
                </a:lnTo>
                <a:arcTo wR="15" hR="15" stAng="0" swAng="-5400000"/>
                <a:close/>
              </a:path>
            </a:pathLst>
          </a:custGeom>
          <a:gradFill rotWithShape="0">
            <a:gsLst>
              <a:gs pos="0">
                <a:srgbClr val="111111"/>
              </a:gs>
              <a:gs pos="50000">
                <a:srgbClr val="cccccc"/>
              </a:gs>
              <a:gs pos="100000">
                <a:srgbClr val="111111"/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75" name="PlaceHolder 2"/>
          <p:cNvSpPr>
            <a:spLocks noGrp="1"/>
          </p:cNvSpPr>
          <p:nvPr>
            <p:ph type="body"/>
          </p:nvPr>
        </p:nvSpPr>
        <p:spPr>
          <a:xfrm>
            <a:off x="503280" y="1327320"/>
            <a:ext cx="445896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76" name="PlaceHolder 3"/>
          <p:cNvSpPr>
            <a:spLocks noGrp="1"/>
          </p:cNvSpPr>
          <p:nvPr>
            <p:ph type="body"/>
          </p:nvPr>
        </p:nvSpPr>
        <p:spPr>
          <a:xfrm>
            <a:off x="5114880" y="1327320"/>
            <a:ext cx="446040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77" name="PlaceHolder 4"/>
          <p:cNvSpPr>
            <a:spLocks noGrp="1"/>
          </p:cNvSpPr>
          <p:nvPr>
            <p:ph type="dt" idx="49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78" name="PlaceHolder 5"/>
          <p:cNvSpPr>
            <a:spLocks noGrp="1"/>
          </p:cNvSpPr>
          <p:nvPr>
            <p:ph type="ftr" idx="50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79" name="PlaceHolder 6"/>
          <p:cNvSpPr>
            <a:spLocks noGrp="1"/>
          </p:cNvSpPr>
          <p:nvPr>
            <p:ph type="sldNum" idx="51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66F80CD-82B1-4670-AB55-18CC2B7CC210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3" r:id="rId2"/>
  </p:sldLayoutIdLst>
</p:sldMaster>
</file>

<file path=ppt/slideMasters/slideMaster2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Freeform: Shape 6"/>
          <p:cNvSpPr/>
          <p:nvPr/>
        </p:nvSpPr>
        <p:spPr>
          <a:xfrm>
            <a:off x="20880" y="60732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84" name="Freeform: Shape 7"/>
          <p:cNvSpPr/>
          <p:nvPr/>
        </p:nvSpPr>
        <p:spPr>
          <a:xfrm>
            <a:off x="4430520" y="840960"/>
            <a:ext cx="5673600" cy="6840"/>
          </a:xfrm>
          <a:custGeom>
            <a:avLst/>
            <a:gdLst>
              <a:gd name="textAreaLeft" fmla="*/ 720 w 5673600"/>
              <a:gd name="textAreaRight" fmla="*/ 5672880 w 567360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5761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5751" y="20"/>
                </a:lnTo>
                <a:arcTo wR="10" hR="10" stAng="5400000" swAng="-5400000"/>
                <a:lnTo>
                  <a:pt x="15761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85" name="Freeform: Shape 8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720 w 6840"/>
              <a:gd name="textAreaRight" fmla="*/ 6120 w 6840"/>
              <a:gd name="textAreaTop" fmla="*/ 720 h 492840"/>
              <a:gd name="textAreaBottom" fmla="*/ 492120 h 492840"/>
            </a:gdLst>
            <a:ahLst/>
            <a:rect l="textAreaLeft" t="textAreaTop" r="textAreaRight" b="textAreaBottom"/>
            <a:pathLst>
              <a:path w="270" h="1460">
                <a:moveTo>
                  <a:pt x="10" y="0"/>
                </a:moveTo>
                <a:arcTo wR="10" hR="10" stAng="16200000" swAng="-5400000"/>
                <a:lnTo>
                  <a:pt x="0" y="1360"/>
                </a:lnTo>
                <a:arcTo wR="10" hR="10" stAng="10800000" swAng="-5400000"/>
                <a:lnTo>
                  <a:pt x="10" y="1370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86" name="Freeform: Shape 9"/>
          <p:cNvSpPr/>
          <p:nvPr/>
        </p:nvSpPr>
        <p:spPr>
          <a:xfrm>
            <a:off x="5644080" y="5194800"/>
            <a:ext cx="3721680" cy="6840"/>
          </a:xfrm>
          <a:custGeom>
            <a:avLst/>
            <a:gdLst>
              <a:gd name="textAreaLeft" fmla="*/ 720 w 3721680"/>
              <a:gd name="textAreaRight" fmla="*/ 3720960 w 37216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0339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0329" y="20"/>
                </a:lnTo>
                <a:arcTo wR="10" hR="10" stAng="5400000" swAng="-5400000"/>
                <a:lnTo>
                  <a:pt x="10339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87" name="Freeform: Shape 10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88" name="Freeform: Shape 11"/>
          <p:cNvSpPr/>
          <p:nvPr/>
        </p:nvSpPr>
        <p:spPr>
          <a:xfrm>
            <a:off x="974160" y="5194440"/>
            <a:ext cx="3721680" cy="6840"/>
          </a:xfrm>
          <a:custGeom>
            <a:avLst/>
            <a:gdLst>
              <a:gd name="textAreaLeft" fmla="*/ 720 w 3721680"/>
              <a:gd name="textAreaRight" fmla="*/ 3720960 w 37216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0339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0329" y="20"/>
                </a:lnTo>
                <a:arcTo wR="10" hR="10" stAng="5400000" swAng="-5400000"/>
                <a:lnTo>
                  <a:pt x="10339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89" name="Freeform: Shape 12"/>
          <p:cNvSpPr/>
          <p:nvPr/>
        </p:nvSpPr>
        <p:spPr>
          <a:xfrm>
            <a:off x="4590000" y="491400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90" name="Freeform: Shape 13"/>
          <p:cNvSpPr/>
          <p:nvPr/>
        </p:nvSpPr>
        <p:spPr>
          <a:xfrm>
            <a:off x="5055480" y="1037160"/>
            <a:ext cx="10440" cy="3700440"/>
          </a:xfrm>
          <a:custGeom>
            <a:avLst/>
            <a:gdLst>
              <a:gd name="textAreaLeft" fmla="*/ 1440 w 10440"/>
              <a:gd name="textAreaRight" fmla="*/ 9000 w 10440"/>
              <a:gd name="textAreaTop" fmla="*/ 1440 h 3700440"/>
              <a:gd name="textAreaBottom" fmla="*/ 3699000 h 3700440"/>
            </a:gdLst>
            <a:ahLst/>
            <a:rect l="textAreaLeft" t="textAreaTop" r="textAreaRight" b="textAreaBottom"/>
            <a:pathLst>
              <a:path w="270" h="10370">
                <a:moveTo>
                  <a:pt x="15" y="0"/>
                </a:moveTo>
                <a:arcTo wR="15" hR="15" stAng="16200000" swAng="-5400000"/>
                <a:lnTo>
                  <a:pt x="0" y="10265"/>
                </a:lnTo>
                <a:arcTo wR="15" hR="15" stAng="10800000" swAng="-5400000"/>
                <a:lnTo>
                  <a:pt x="15" y="10280"/>
                </a:lnTo>
                <a:arcTo wR="15" hR="15" stAng="5400000" swAng="-5400000"/>
                <a:lnTo>
                  <a:pt x="30" y="15"/>
                </a:lnTo>
                <a:arcTo wR="15" hR="15" stAng="0" swAng="-5400000"/>
                <a:close/>
              </a:path>
            </a:pathLst>
          </a:custGeom>
          <a:gradFill rotWithShape="0">
            <a:gsLst>
              <a:gs pos="0">
                <a:srgbClr val="111111"/>
              </a:gs>
              <a:gs pos="50000">
                <a:srgbClr val="cccccc"/>
              </a:gs>
              <a:gs pos="100000">
                <a:srgbClr val="111111"/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693720" y="301680"/>
            <a:ext cx="8694360" cy="109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 type="body"/>
          </p:nvPr>
        </p:nvSpPr>
        <p:spPr>
          <a:xfrm>
            <a:off x="693720" y="1390680"/>
            <a:ext cx="4265280" cy="680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 type="body"/>
          </p:nvPr>
        </p:nvSpPr>
        <p:spPr>
          <a:xfrm>
            <a:off x="693720" y="2071800"/>
            <a:ext cx="4265280" cy="3045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94" name="PlaceHolder 4"/>
          <p:cNvSpPr>
            <a:spLocks noGrp="1"/>
          </p:cNvSpPr>
          <p:nvPr>
            <p:ph type="body"/>
          </p:nvPr>
        </p:nvSpPr>
        <p:spPr>
          <a:xfrm>
            <a:off x="5103720" y="1390680"/>
            <a:ext cx="4284360" cy="680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95" name="PlaceHolder 5"/>
          <p:cNvSpPr>
            <a:spLocks noGrp="1"/>
          </p:cNvSpPr>
          <p:nvPr>
            <p:ph type="body"/>
          </p:nvPr>
        </p:nvSpPr>
        <p:spPr>
          <a:xfrm>
            <a:off x="5103720" y="2071800"/>
            <a:ext cx="4284360" cy="3045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96" name="PlaceHolder 6"/>
          <p:cNvSpPr>
            <a:spLocks noGrp="1"/>
          </p:cNvSpPr>
          <p:nvPr>
            <p:ph type="dt" idx="52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97" name="PlaceHolder 7"/>
          <p:cNvSpPr>
            <a:spLocks noGrp="1"/>
          </p:cNvSpPr>
          <p:nvPr>
            <p:ph type="ftr" idx="53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98" name="PlaceHolder 8"/>
          <p:cNvSpPr>
            <a:spLocks noGrp="1"/>
          </p:cNvSpPr>
          <p:nvPr>
            <p:ph type="sldNum" idx="54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6F8CA60-B0BD-42CD-9B82-DC4C3B9ED3FC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5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3"/>
          <p:cNvSpPr/>
          <p:nvPr/>
        </p:nvSpPr>
        <p:spPr>
          <a:xfrm>
            <a:off x="4104000" y="4896000"/>
            <a:ext cx="43916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4" name="Freeform: Shape 4"/>
          <p:cNvSpPr/>
          <p:nvPr/>
        </p:nvSpPr>
        <p:spPr>
          <a:xfrm>
            <a:off x="25920" y="462888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5" name="Freeform: Shape 5"/>
          <p:cNvSpPr/>
          <p:nvPr/>
        </p:nvSpPr>
        <p:spPr>
          <a:xfrm>
            <a:off x="3859200" y="5324400"/>
            <a:ext cx="6239880" cy="6840"/>
          </a:xfrm>
          <a:custGeom>
            <a:avLst/>
            <a:gdLst>
              <a:gd name="textAreaLeft" fmla="*/ 720 w 6239880"/>
              <a:gd name="textAreaRight" fmla="*/ 6239160 w 62398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7334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7324" y="20"/>
                </a:lnTo>
                <a:arcTo wR="10" hR="10" stAng="5400000" swAng="-5400000"/>
                <a:lnTo>
                  <a:pt x="17334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6" name="Freeform: Shape 6"/>
          <p:cNvSpPr/>
          <p:nvPr/>
        </p:nvSpPr>
        <p:spPr>
          <a:xfrm>
            <a:off x="4044960" y="4944960"/>
            <a:ext cx="6840" cy="487080"/>
          </a:xfrm>
          <a:custGeom>
            <a:avLst/>
            <a:gdLst>
              <a:gd name="textAreaLeft" fmla="*/ 720 w 6840"/>
              <a:gd name="textAreaRight" fmla="*/ 6120 w 6840"/>
              <a:gd name="textAreaTop" fmla="*/ 720 h 487080"/>
              <a:gd name="textAreaBottom" fmla="*/ 486360 h 487080"/>
            </a:gdLst>
            <a:ahLst/>
            <a:rect l="textAreaLeft" t="textAreaTop" r="textAreaRight" b="textAreaBottom"/>
            <a:pathLst>
              <a:path w="270" h="1444">
                <a:moveTo>
                  <a:pt x="10" y="0"/>
                </a:moveTo>
                <a:arcTo wR="10" hR="10" stAng="16200000" swAng="-5400000"/>
                <a:lnTo>
                  <a:pt x="0" y="1344"/>
                </a:lnTo>
                <a:arcTo wR="10" hR="10" stAng="10800000" swAng="-5400000"/>
                <a:lnTo>
                  <a:pt x="10" y="1354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894360" y="647640"/>
            <a:ext cx="2249280" cy="389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 vert="eaVert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144360" y="647640"/>
            <a:ext cx="6597360" cy="389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 vert="eaVer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3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Freeform: Shape 6"/>
          <p:cNvSpPr/>
          <p:nvPr/>
        </p:nvSpPr>
        <p:spPr>
          <a:xfrm>
            <a:off x="20880" y="60732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00" name="Freeform: Shape 7"/>
          <p:cNvSpPr/>
          <p:nvPr/>
        </p:nvSpPr>
        <p:spPr>
          <a:xfrm>
            <a:off x="4430520" y="840960"/>
            <a:ext cx="5673600" cy="6840"/>
          </a:xfrm>
          <a:custGeom>
            <a:avLst/>
            <a:gdLst>
              <a:gd name="textAreaLeft" fmla="*/ 720 w 5673600"/>
              <a:gd name="textAreaRight" fmla="*/ 5672880 w 567360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5761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5751" y="20"/>
                </a:lnTo>
                <a:arcTo wR="10" hR="10" stAng="5400000" swAng="-5400000"/>
                <a:lnTo>
                  <a:pt x="15761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01" name="Freeform: Shape 8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720 w 6840"/>
              <a:gd name="textAreaRight" fmla="*/ 6120 w 6840"/>
              <a:gd name="textAreaTop" fmla="*/ 720 h 492840"/>
              <a:gd name="textAreaBottom" fmla="*/ 492120 h 492840"/>
            </a:gdLst>
            <a:ahLst/>
            <a:rect l="textAreaLeft" t="textAreaTop" r="textAreaRight" b="textAreaBottom"/>
            <a:pathLst>
              <a:path w="270" h="1460">
                <a:moveTo>
                  <a:pt x="10" y="0"/>
                </a:moveTo>
                <a:arcTo wR="10" hR="10" stAng="16200000" swAng="-5400000"/>
                <a:lnTo>
                  <a:pt x="0" y="1360"/>
                </a:lnTo>
                <a:arcTo wR="10" hR="10" stAng="10800000" swAng="-5400000"/>
                <a:lnTo>
                  <a:pt x="10" y="1370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02" name="Freeform: Shape 9"/>
          <p:cNvSpPr/>
          <p:nvPr/>
        </p:nvSpPr>
        <p:spPr>
          <a:xfrm>
            <a:off x="5644080" y="5194800"/>
            <a:ext cx="3721680" cy="6840"/>
          </a:xfrm>
          <a:custGeom>
            <a:avLst/>
            <a:gdLst>
              <a:gd name="textAreaLeft" fmla="*/ 720 w 3721680"/>
              <a:gd name="textAreaRight" fmla="*/ 3720960 w 37216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0339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0329" y="20"/>
                </a:lnTo>
                <a:arcTo wR="10" hR="10" stAng="5400000" swAng="-5400000"/>
                <a:lnTo>
                  <a:pt x="10339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03" name="Freeform: Shape 10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04" name="Freeform: Shape 11"/>
          <p:cNvSpPr/>
          <p:nvPr/>
        </p:nvSpPr>
        <p:spPr>
          <a:xfrm>
            <a:off x="974160" y="5194440"/>
            <a:ext cx="3721680" cy="6840"/>
          </a:xfrm>
          <a:custGeom>
            <a:avLst/>
            <a:gdLst>
              <a:gd name="textAreaLeft" fmla="*/ 720 w 3721680"/>
              <a:gd name="textAreaRight" fmla="*/ 3720960 w 37216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0339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0329" y="20"/>
                </a:lnTo>
                <a:arcTo wR="10" hR="10" stAng="5400000" swAng="-5400000"/>
                <a:lnTo>
                  <a:pt x="10339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05" name="Freeform: Shape 12"/>
          <p:cNvSpPr/>
          <p:nvPr/>
        </p:nvSpPr>
        <p:spPr>
          <a:xfrm>
            <a:off x="4590000" y="491400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06" name="Freeform: Shape 13"/>
          <p:cNvSpPr/>
          <p:nvPr/>
        </p:nvSpPr>
        <p:spPr>
          <a:xfrm>
            <a:off x="5055480" y="1037160"/>
            <a:ext cx="10440" cy="3700440"/>
          </a:xfrm>
          <a:custGeom>
            <a:avLst/>
            <a:gdLst>
              <a:gd name="textAreaLeft" fmla="*/ 1440 w 10440"/>
              <a:gd name="textAreaRight" fmla="*/ 9000 w 10440"/>
              <a:gd name="textAreaTop" fmla="*/ 1440 h 3700440"/>
              <a:gd name="textAreaBottom" fmla="*/ 3699000 h 3700440"/>
            </a:gdLst>
            <a:ahLst/>
            <a:rect l="textAreaLeft" t="textAreaTop" r="textAreaRight" b="textAreaBottom"/>
            <a:pathLst>
              <a:path w="270" h="10370">
                <a:moveTo>
                  <a:pt x="15" y="0"/>
                </a:moveTo>
                <a:arcTo wR="15" hR="15" stAng="16200000" swAng="-5400000"/>
                <a:lnTo>
                  <a:pt x="0" y="10265"/>
                </a:lnTo>
                <a:arcTo wR="15" hR="15" stAng="10800000" swAng="-5400000"/>
                <a:lnTo>
                  <a:pt x="15" y="10280"/>
                </a:lnTo>
                <a:arcTo wR="15" hR="15" stAng="5400000" swAng="-5400000"/>
                <a:lnTo>
                  <a:pt x="30" y="15"/>
                </a:lnTo>
                <a:arcTo wR="15" hR="15" stAng="0" swAng="-5400000"/>
                <a:close/>
              </a:path>
            </a:pathLst>
          </a:custGeom>
          <a:gradFill rotWithShape="0">
            <a:gsLst>
              <a:gs pos="0">
                <a:srgbClr val="111111"/>
              </a:gs>
              <a:gs pos="50000">
                <a:srgbClr val="cccccc"/>
              </a:gs>
              <a:gs pos="100000">
                <a:srgbClr val="111111"/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 type="dt" idx="55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 type="ftr" idx="56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10" name="PlaceHolder 4"/>
          <p:cNvSpPr>
            <a:spLocks noGrp="1"/>
          </p:cNvSpPr>
          <p:nvPr>
            <p:ph type="sldNum" idx="57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D67762B-9732-4796-B8C3-F01DA50AD2F0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7" r:id="rId2"/>
  </p:sldLayoutIdLst>
</p:sldMaster>
</file>

<file path=ppt/slideMasters/slideMaster3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Freeform: Shape 6"/>
          <p:cNvSpPr/>
          <p:nvPr/>
        </p:nvSpPr>
        <p:spPr>
          <a:xfrm>
            <a:off x="20880" y="60732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13" name="Freeform: Shape 7"/>
          <p:cNvSpPr/>
          <p:nvPr/>
        </p:nvSpPr>
        <p:spPr>
          <a:xfrm>
            <a:off x="4430520" y="840960"/>
            <a:ext cx="5673600" cy="6840"/>
          </a:xfrm>
          <a:custGeom>
            <a:avLst/>
            <a:gdLst>
              <a:gd name="textAreaLeft" fmla="*/ 720 w 5673600"/>
              <a:gd name="textAreaRight" fmla="*/ 5672880 w 567360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5761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5751" y="20"/>
                </a:lnTo>
                <a:arcTo wR="10" hR="10" stAng="5400000" swAng="-5400000"/>
                <a:lnTo>
                  <a:pt x="15761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14" name="Freeform: Shape 8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720 w 6840"/>
              <a:gd name="textAreaRight" fmla="*/ 6120 w 6840"/>
              <a:gd name="textAreaTop" fmla="*/ 720 h 492840"/>
              <a:gd name="textAreaBottom" fmla="*/ 492120 h 492840"/>
            </a:gdLst>
            <a:ahLst/>
            <a:rect l="textAreaLeft" t="textAreaTop" r="textAreaRight" b="textAreaBottom"/>
            <a:pathLst>
              <a:path w="270" h="1460">
                <a:moveTo>
                  <a:pt x="10" y="0"/>
                </a:moveTo>
                <a:arcTo wR="10" hR="10" stAng="16200000" swAng="-5400000"/>
                <a:lnTo>
                  <a:pt x="0" y="1360"/>
                </a:lnTo>
                <a:arcTo wR="10" hR="10" stAng="10800000" swAng="-5400000"/>
                <a:lnTo>
                  <a:pt x="10" y="1370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15" name="Freeform: Shape 9"/>
          <p:cNvSpPr/>
          <p:nvPr/>
        </p:nvSpPr>
        <p:spPr>
          <a:xfrm>
            <a:off x="5644080" y="5194800"/>
            <a:ext cx="3721680" cy="6840"/>
          </a:xfrm>
          <a:custGeom>
            <a:avLst/>
            <a:gdLst>
              <a:gd name="textAreaLeft" fmla="*/ 720 w 3721680"/>
              <a:gd name="textAreaRight" fmla="*/ 3720960 w 37216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0339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0329" y="20"/>
                </a:lnTo>
                <a:arcTo wR="10" hR="10" stAng="5400000" swAng="-5400000"/>
                <a:lnTo>
                  <a:pt x="10339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16" name="Freeform: Shape 10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17" name="Freeform: Shape 11"/>
          <p:cNvSpPr/>
          <p:nvPr/>
        </p:nvSpPr>
        <p:spPr>
          <a:xfrm>
            <a:off x="974160" y="5194440"/>
            <a:ext cx="3721680" cy="6840"/>
          </a:xfrm>
          <a:custGeom>
            <a:avLst/>
            <a:gdLst>
              <a:gd name="textAreaLeft" fmla="*/ 720 w 3721680"/>
              <a:gd name="textAreaRight" fmla="*/ 3720960 w 37216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0339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0329" y="20"/>
                </a:lnTo>
                <a:arcTo wR="10" hR="10" stAng="5400000" swAng="-5400000"/>
                <a:lnTo>
                  <a:pt x="10339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18" name="Freeform: Shape 12"/>
          <p:cNvSpPr/>
          <p:nvPr/>
        </p:nvSpPr>
        <p:spPr>
          <a:xfrm>
            <a:off x="4590000" y="491400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19" name="Freeform: Shape 13"/>
          <p:cNvSpPr/>
          <p:nvPr/>
        </p:nvSpPr>
        <p:spPr>
          <a:xfrm>
            <a:off x="5055480" y="1037160"/>
            <a:ext cx="10440" cy="3700440"/>
          </a:xfrm>
          <a:custGeom>
            <a:avLst/>
            <a:gdLst>
              <a:gd name="textAreaLeft" fmla="*/ 1440 w 10440"/>
              <a:gd name="textAreaRight" fmla="*/ 9000 w 10440"/>
              <a:gd name="textAreaTop" fmla="*/ 1440 h 3700440"/>
              <a:gd name="textAreaBottom" fmla="*/ 3699000 h 3700440"/>
            </a:gdLst>
            <a:ahLst/>
            <a:rect l="textAreaLeft" t="textAreaTop" r="textAreaRight" b="textAreaBottom"/>
            <a:pathLst>
              <a:path w="270" h="10370">
                <a:moveTo>
                  <a:pt x="15" y="0"/>
                </a:moveTo>
                <a:arcTo wR="15" hR="15" stAng="16200000" swAng="-5400000"/>
                <a:lnTo>
                  <a:pt x="0" y="10265"/>
                </a:lnTo>
                <a:arcTo wR="15" hR="15" stAng="10800000" swAng="-5400000"/>
                <a:lnTo>
                  <a:pt x="15" y="10280"/>
                </a:lnTo>
                <a:arcTo wR="15" hR="15" stAng="5400000" swAng="-5400000"/>
                <a:lnTo>
                  <a:pt x="30" y="15"/>
                </a:lnTo>
                <a:arcTo wR="15" hR="15" stAng="0" swAng="-5400000"/>
                <a:close/>
              </a:path>
            </a:pathLst>
          </a:custGeom>
          <a:gradFill rotWithShape="0">
            <a:gsLst>
              <a:gs pos="0">
                <a:srgbClr val="111111"/>
              </a:gs>
              <a:gs pos="50000">
                <a:srgbClr val="cccccc"/>
              </a:gs>
              <a:gs pos="100000">
                <a:srgbClr val="111111"/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20" name="PlaceHolder 1"/>
          <p:cNvSpPr>
            <a:spLocks noGrp="1"/>
          </p:cNvSpPr>
          <p:nvPr>
            <p:ph type="dt" idx="58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21" name="PlaceHolder 2"/>
          <p:cNvSpPr>
            <a:spLocks noGrp="1"/>
          </p:cNvSpPr>
          <p:nvPr>
            <p:ph type="ftr" idx="59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22" name="PlaceHolder 3"/>
          <p:cNvSpPr>
            <a:spLocks noGrp="1"/>
          </p:cNvSpPr>
          <p:nvPr>
            <p:ph type="sldNum" idx="60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E43F0BB-1FD2-486F-A3EE-C2616A97C2F2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9" r:id="rId2"/>
  </p:sldLayoutIdLst>
</p:sldMaster>
</file>

<file path=ppt/slideMasters/slideMaster3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Freeform: Shape 6"/>
          <p:cNvSpPr/>
          <p:nvPr/>
        </p:nvSpPr>
        <p:spPr>
          <a:xfrm>
            <a:off x="20880" y="60732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24" name="Freeform: Shape 7"/>
          <p:cNvSpPr/>
          <p:nvPr/>
        </p:nvSpPr>
        <p:spPr>
          <a:xfrm>
            <a:off x="4430520" y="840960"/>
            <a:ext cx="5673600" cy="6840"/>
          </a:xfrm>
          <a:custGeom>
            <a:avLst/>
            <a:gdLst>
              <a:gd name="textAreaLeft" fmla="*/ 720 w 5673600"/>
              <a:gd name="textAreaRight" fmla="*/ 5672880 w 567360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5761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5751" y="20"/>
                </a:lnTo>
                <a:arcTo wR="10" hR="10" stAng="5400000" swAng="-5400000"/>
                <a:lnTo>
                  <a:pt x="15761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25" name="Freeform: Shape 8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720 w 6840"/>
              <a:gd name="textAreaRight" fmla="*/ 6120 w 6840"/>
              <a:gd name="textAreaTop" fmla="*/ 720 h 492840"/>
              <a:gd name="textAreaBottom" fmla="*/ 492120 h 492840"/>
            </a:gdLst>
            <a:ahLst/>
            <a:rect l="textAreaLeft" t="textAreaTop" r="textAreaRight" b="textAreaBottom"/>
            <a:pathLst>
              <a:path w="270" h="1460">
                <a:moveTo>
                  <a:pt x="10" y="0"/>
                </a:moveTo>
                <a:arcTo wR="10" hR="10" stAng="16200000" swAng="-5400000"/>
                <a:lnTo>
                  <a:pt x="0" y="1360"/>
                </a:lnTo>
                <a:arcTo wR="10" hR="10" stAng="10800000" swAng="-5400000"/>
                <a:lnTo>
                  <a:pt x="10" y="1370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26" name="Freeform: Shape 9"/>
          <p:cNvSpPr/>
          <p:nvPr/>
        </p:nvSpPr>
        <p:spPr>
          <a:xfrm>
            <a:off x="5644080" y="5194800"/>
            <a:ext cx="3721680" cy="6840"/>
          </a:xfrm>
          <a:custGeom>
            <a:avLst/>
            <a:gdLst>
              <a:gd name="textAreaLeft" fmla="*/ 720 w 3721680"/>
              <a:gd name="textAreaRight" fmla="*/ 3720960 w 37216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0339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0329" y="20"/>
                </a:lnTo>
                <a:arcTo wR="10" hR="10" stAng="5400000" swAng="-5400000"/>
                <a:lnTo>
                  <a:pt x="10339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27" name="Freeform: Shape 10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28" name="Freeform: Shape 11"/>
          <p:cNvSpPr/>
          <p:nvPr/>
        </p:nvSpPr>
        <p:spPr>
          <a:xfrm>
            <a:off x="974160" y="5194440"/>
            <a:ext cx="3721680" cy="6840"/>
          </a:xfrm>
          <a:custGeom>
            <a:avLst/>
            <a:gdLst>
              <a:gd name="textAreaLeft" fmla="*/ 720 w 3721680"/>
              <a:gd name="textAreaRight" fmla="*/ 3720960 w 37216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0339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0329" y="20"/>
                </a:lnTo>
                <a:arcTo wR="10" hR="10" stAng="5400000" swAng="-5400000"/>
                <a:lnTo>
                  <a:pt x="10339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29" name="Freeform: Shape 12"/>
          <p:cNvSpPr/>
          <p:nvPr/>
        </p:nvSpPr>
        <p:spPr>
          <a:xfrm>
            <a:off x="4590000" y="491400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30" name="Freeform: Shape 13"/>
          <p:cNvSpPr/>
          <p:nvPr/>
        </p:nvSpPr>
        <p:spPr>
          <a:xfrm>
            <a:off x="5055480" y="1037160"/>
            <a:ext cx="10440" cy="3700440"/>
          </a:xfrm>
          <a:custGeom>
            <a:avLst/>
            <a:gdLst>
              <a:gd name="textAreaLeft" fmla="*/ 1440 w 10440"/>
              <a:gd name="textAreaRight" fmla="*/ 9000 w 10440"/>
              <a:gd name="textAreaTop" fmla="*/ 1440 h 3700440"/>
              <a:gd name="textAreaBottom" fmla="*/ 3699000 h 3700440"/>
            </a:gdLst>
            <a:ahLst/>
            <a:rect l="textAreaLeft" t="textAreaTop" r="textAreaRight" b="textAreaBottom"/>
            <a:pathLst>
              <a:path w="270" h="10370">
                <a:moveTo>
                  <a:pt x="15" y="0"/>
                </a:moveTo>
                <a:arcTo wR="15" hR="15" stAng="16200000" swAng="-5400000"/>
                <a:lnTo>
                  <a:pt x="0" y="10265"/>
                </a:lnTo>
                <a:arcTo wR="15" hR="15" stAng="10800000" swAng="-5400000"/>
                <a:lnTo>
                  <a:pt x="15" y="10280"/>
                </a:lnTo>
                <a:arcTo wR="15" hR="15" stAng="5400000" swAng="-5400000"/>
                <a:lnTo>
                  <a:pt x="30" y="15"/>
                </a:lnTo>
                <a:arcTo wR="15" hR="15" stAng="0" swAng="-5400000"/>
                <a:close/>
              </a:path>
            </a:pathLst>
          </a:custGeom>
          <a:gradFill rotWithShape="0">
            <a:gsLst>
              <a:gs pos="0">
                <a:srgbClr val="111111"/>
              </a:gs>
              <a:gs pos="50000">
                <a:srgbClr val="cccccc"/>
              </a:gs>
              <a:gs pos="100000">
                <a:srgbClr val="111111"/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31" name="PlaceHolder 1"/>
          <p:cNvSpPr>
            <a:spLocks noGrp="1"/>
          </p:cNvSpPr>
          <p:nvPr>
            <p:ph type="title"/>
          </p:nvPr>
        </p:nvSpPr>
        <p:spPr>
          <a:xfrm>
            <a:off x="693720" y="378000"/>
            <a:ext cx="3250800" cy="13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32" name="PlaceHolder 2"/>
          <p:cNvSpPr>
            <a:spLocks noGrp="1"/>
          </p:cNvSpPr>
          <p:nvPr>
            <p:ph type="body"/>
          </p:nvPr>
        </p:nvSpPr>
        <p:spPr>
          <a:xfrm>
            <a:off x="4286160" y="816120"/>
            <a:ext cx="5101920" cy="403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33" name="PlaceHolder 3"/>
          <p:cNvSpPr>
            <a:spLocks noGrp="1"/>
          </p:cNvSpPr>
          <p:nvPr>
            <p:ph type="body"/>
          </p:nvPr>
        </p:nvSpPr>
        <p:spPr>
          <a:xfrm>
            <a:off x="693720" y="1701720"/>
            <a:ext cx="3250800" cy="315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16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34" name="PlaceHolder 4"/>
          <p:cNvSpPr>
            <a:spLocks noGrp="1"/>
          </p:cNvSpPr>
          <p:nvPr>
            <p:ph type="dt" idx="61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35" name="PlaceHolder 5"/>
          <p:cNvSpPr>
            <a:spLocks noGrp="1"/>
          </p:cNvSpPr>
          <p:nvPr>
            <p:ph type="ftr" idx="62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36" name="PlaceHolder 6"/>
          <p:cNvSpPr>
            <a:spLocks noGrp="1"/>
          </p:cNvSpPr>
          <p:nvPr>
            <p:ph type="sldNum" idx="63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06A472F-6CCB-4220-AA26-311D12E85E5E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1" r:id="rId2"/>
  </p:sldLayoutIdLst>
</p:sldMaster>
</file>

<file path=ppt/slideMasters/slideMaster3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Freeform: Shape 6"/>
          <p:cNvSpPr/>
          <p:nvPr/>
        </p:nvSpPr>
        <p:spPr>
          <a:xfrm>
            <a:off x="20880" y="60732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38" name="Freeform: Shape 7"/>
          <p:cNvSpPr/>
          <p:nvPr/>
        </p:nvSpPr>
        <p:spPr>
          <a:xfrm>
            <a:off x="4430520" y="840960"/>
            <a:ext cx="5673600" cy="6840"/>
          </a:xfrm>
          <a:custGeom>
            <a:avLst/>
            <a:gdLst>
              <a:gd name="textAreaLeft" fmla="*/ 720 w 5673600"/>
              <a:gd name="textAreaRight" fmla="*/ 5672880 w 567360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5761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5751" y="20"/>
                </a:lnTo>
                <a:arcTo wR="10" hR="10" stAng="5400000" swAng="-5400000"/>
                <a:lnTo>
                  <a:pt x="15761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39" name="Freeform: Shape 8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720 w 6840"/>
              <a:gd name="textAreaRight" fmla="*/ 6120 w 6840"/>
              <a:gd name="textAreaTop" fmla="*/ 720 h 492840"/>
              <a:gd name="textAreaBottom" fmla="*/ 492120 h 492840"/>
            </a:gdLst>
            <a:ahLst/>
            <a:rect l="textAreaLeft" t="textAreaTop" r="textAreaRight" b="textAreaBottom"/>
            <a:pathLst>
              <a:path w="270" h="1460">
                <a:moveTo>
                  <a:pt x="10" y="0"/>
                </a:moveTo>
                <a:arcTo wR="10" hR="10" stAng="16200000" swAng="-5400000"/>
                <a:lnTo>
                  <a:pt x="0" y="1360"/>
                </a:lnTo>
                <a:arcTo wR="10" hR="10" stAng="10800000" swAng="-5400000"/>
                <a:lnTo>
                  <a:pt x="10" y="1370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40" name="Freeform: Shape 9"/>
          <p:cNvSpPr/>
          <p:nvPr/>
        </p:nvSpPr>
        <p:spPr>
          <a:xfrm>
            <a:off x="5644080" y="5194800"/>
            <a:ext cx="3721680" cy="6840"/>
          </a:xfrm>
          <a:custGeom>
            <a:avLst/>
            <a:gdLst>
              <a:gd name="textAreaLeft" fmla="*/ 720 w 3721680"/>
              <a:gd name="textAreaRight" fmla="*/ 3720960 w 37216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0339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0329" y="20"/>
                </a:lnTo>
                <a:arcTo wR="10" hR="10" stAng="5400000" swAng="-5400000"/>
                <a:lnTo>
                  <a:pt x="10339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41" name="Freeform: Shape 10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42" name="Freeform: Shape 11"/>
          <p:cNvSpPr/>
          <p:nvPr/>
        </p:nvSpPr>
        <p:spPr>
          <a:xfrm>
            <a:off x="974160" y="5194440"/>
            <a:ext cx="3721680" cy="6840"/>
          </a:xfrm>
          <a:custGeom>
            <a:avLst/>
            <a:gdLst>
              <a:gd name="textAreaLeft" fmla="*/ 720 w 3721680"/>
              <a:gd name="textAreaRight" fmla="*/ 3720960 w 37216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0339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0329" y="20"/>
                </a:lnTo>
                <a:arcTo wR="10" hR="10" stAng="5400000" swAng="-5400000"/>
                <a:lnTo>
                  <a:pt x="10339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43" name="Freeform: Shape 12"/>
          <p:cNvSpPr/>
          <p:nvPr/>
        </p:nvSpPr>
        <p:spPr>
          <a:xfrm>
            <a:off x="4590000" y="4914000"/>
            <a:ext cx="6840" cy="349200"/>
          </a:xfrm>
          <a:custGeom>
            <a:avLst/>
            <a:gdLst>
              <a:gd name="textAreaLeft" fmla="*/ 720 w 6840"/>
              <a:gd name="textAreaRight" fmla="*/ 6120 w 6840"/>
              <a:gd name="textAreaTop" fmla="*/ 720 h 349200"/>
              <a:gd name="textAreaBottom" fmla="*/ 348480 h 349200"/>
            </a:gdLst>
            <a:ahLst/>
            <a:rect l="textAreaLeft" t="textAreaTop" r="textAreaRight" b="textAreaBottom"/>
            <a:pathLst>
              <a:path w="270" h="1061">
                <a:moveTo>
                  <a:pt x="10" y="0"/>
                </a:moveTo>
                <a:arcTo wR="10" hR="10" stAng="16200000" swAng="-5400000"/>
                <a:lnTo>
                  <a:pt x="0" y="961"/>
                </a:lnTo>
                <a:arcTo wR="10" hR="10" stAng="10800000" swAng="-5400000"/>
                <a:lnTo>
                  <a:pt x="10" y="971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44" name="Freeform: Shape 13"/>
          <p:cNvSpPr/>
          <p:nvPr/>
        </p:nvSpPr>
        <p:spPr>
          <a:xfrm>
            <a:off x="5055480" y="1037160"/>
            <a:ext cx="10440" cy="3700440"/>
          </a:xfrm>
          <a:custGeom>
            <a:avLst/>
            <a:gdLst>
              <a:gd name="textAreaLeft" fmla="*/ 1440 w 10440"/>
              <a:gd name="textAreaRight" fmla="*/ 9000 w 10440"/>
              <a:gd name="textAreaTop" fmla="*/ 1440 h 3700440"/>
              <a:gd name="textAreaBottom" fmla="*/ 3699000 h 3700440"/>
            </a:gdLst>
            <a:ahLst/>
            <a:rect l="textAreaLeft" t="textAreaTop" r="textAreaRight" b="textAreaBottom"/>
            <a:pathLst>
              <a:path w="270" h="10370">
                <a:moveTo>
                  <a:pt x="15" y="0"/>
                </a:moveTo>
                <a:arcTo wR="15" hR="15" stAng="16200000" swAng="-5400000"/>
                <a:lnTo>
                  <a:pt x="0" y="10265"/>
                </a:lnTo>
                <a:arcTo wR="15" hR="15" stAng="10800000" swAng="-5400000"/>
                <a:lnTo>
                  <a:pt x="15" y="10280"/>
                </a:lnTo>
                <a:arcTo wR="15" hR="15" stAng="5400000" swAng="-5400000"/>
                <a:lnTo>
                  <a:pt x="30" y="15"/>
                </a:lnTo>
                <a:arcTo wR="15" hR="15" stAng="0" swAng="-5400000"/>
                <a:close/>
              </a:path>
            </a:pathLst>
          </a:custGeom>
          <a:gradFill rotWithShape="0">
            <a:gsLst>
              <a:gs pos="0">
                <a:srgbClr val="111111"/>
              </a:gs>
              <a:gs pos="50000">
                <a:srgbClr val="cccccc"/>
              </a:gs>
              <a:gs pos="100000">
                <a:srgbClr val="111111"/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45" name="PlaceHolder 1"/>
          <p:cNvSpPr>
            <a:spLocks noGrp="1"/>
          </p:cNvSpPr>
          <p:nvPr>
            <p:ph type="title"/>
          </p:nvPr>
        </p:nvSpPr>
        <p:spPr>
          <a:xfrm>
            <a:off x="693720" y="378000"/>
            <a:ext cx="3250800" cy="13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46" name="PlaceHolder 2"/>
          <p:cNvSpPr>
            <a:spLocks noGrp="1"/>
          </p:cNvSpPr>
          <p:nvPr>
            <p:ph type="body"/>
          </p:nvPr>
        </p:nvSpPr>
        <p:spPr>
          <a:xfrm>
            <a:off x="4286160" y="816120"/>
            <a:ext cx="5101920" cy="4030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47" name="PlaceHolder 3"/>
          <p:cNvSpPr>
            <a:spLocks noGrp="1"/>
          </p:cNvSpPr>
          <p:nvPr>
            <p:ph type="body"/>
          </p:nvPr>
        </p:nvSpPr>
        <p:spPr>
          <a:xfrm>
            <a:off x="693720" y="1701720"/>
            <a:ext cx="3250800" cy="315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16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48" name="PlaceHolder 4"/>
          <p:cNvSpPr>
            <a:spLocks noGrp="1"/>
          </p:cNvSpPr>
          <p:nvPr>
            <p:ph type="dt" idx="64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49" name="PlaceHolder 5"/>
          <p:cNvSpPr>
            <a:spLocks noGrp="1"/>
          </p:cNvSpPr>
          <p:nvPr>
            <p:ph type="ftr" idx="65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50" name="PlaceHolder 6"/>
          <p:cNvSpPr>
            <a:spLocks noGrp="1"/>
          </p:cNvSpPr>
          <p:nvPr>
            <p:ph type="sldNum" idx="66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393A795-7E9A-4018-B840-24303CC081A2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3"/>
          <p:cNvSpPr/>
          <p:nvPr/>
        </p:nvSpPr>
        <p:spPr>
          <a:xfrm>
            <a:off x="4104000" y="4896000"/>
            <a:ext cx="43916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0" name="Freeform: Shape 4"/>
          <p:cNvSpPr/>
          <p:nvPr/>
        </p:nvSpPr>
        <p:spPr>
          <a:xfrm>
            <a:off x="25920" y="462888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1" name="Freeform: Shape 5"/>
          <p:cNvSpPr/>
          <p:nvPr/>
        </p:nvSpPr>
        <p:spPr>
          <a:xfrm>
            <a:off x="3859200" y="5324400"/>
            <a:ext cx="6239880" cy="6840"/>
          </a:xfrm>
          <a:custGeom>
            <a:avLst/>
            <a:gdLst>
              <a:gd name="textAreaLeft" fmla="*/ 720 w 6239880"/>
              <a:gd name="textAreaRight" fmla="*/ 6239160 w 62398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7334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7324" y="20"/>
                </a:lnTo>
                <a:arcTo wR="10" hR="10" stAng="5400000" swAng="-5400000"/>
                <a:lnTo>
                  <a:pt x="17334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2" name="Freeform: Shape 6"/>
          <p:cNvSpPr/>
          <p:nvPr/>
        </p:nvSpPr>
        <p:spPr>
          <a:xfrm>
            <a:off x="4044960" y="4944960"/>
            <a:ext cx="6840" cy="487080"/>
          </a:xfrm>
          <a:custGeom>
            <a:avLst/>
            <a:gdLst>
              <a:gd name="textAreaLeft" fmla="*/ 720 w 6840"/>
              <a:gd name="textAreaRight" fmla="*/ 6120 w 6840"/>
              <a:gd name="textAreaTop" fmla="*/ 720 h 487080"/>
              <a:gd name="textAreaBottom" fmla="*/ 486360 h 487080"/>
            </a:gdLst>
            <a:ahLst/>
            <a:rect l="textAreaLeft" t="textAreaTop" r="textAreaRight" b="textAreaBottom"/>
            <a:pathLst>
              <a:path w="270" h="1444">
                <a:moveTo>
                  <a:pt x="10" y="0"/>
                </a:moveTo>
                <a:arcTo wR="10" hR="10" stAng="16200000" swAng="-5400000"/>
                <a:lnTo>
                  <a:pt x="0" y="1344"/>
                </a:lnTo>
                <a:arcTo wR="10" hR="10" stAng="10800000" swAng="-5400000"/>
                <a:lnTo>
                  <a:pt x="10" y="1354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44000" y="3888000"/>
            <a:ext cx="8999640" cy="65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584000" y="648000"/>
            <a:ext cx="6479280" cy="2598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3"/>
          <p:cNvSpPr/>
          <p:nvPr/>
        </p:nvSpPr>
        <p:spPr>
          <a:xfrm>
            <a:off x="4104000" y="4896000"/>
            <a:ext cx="43916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8" name="Freeform: Shape 4"/>
          <p:cNvSpPr/>
          <p:nvPr/>
        </p:nvSpPr>
        <p:spPr>
          <a:xfrm>
            <a:off x="25920" y="462888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29" name="Freeform: Shape 5"/>
          <p:cNvSpPr/>
          <p:nvPr/>
        </p:nvSpPr>
        <p:spPr>
          <a:xfrm>
            <a:off x="3859200" y="5324400"/>
            <a:ext cx="6239880" cy="6840"/>
          </a:xfrm>
          <a:custGeom>
            <a:avLst/>
            <a:gdLst>
              <a:gd name="textAreaLeft" fmla="*/ 720 w 6239880"/>
              <a:gd name="textAreaRight" fmla="*/ 6239160 w 62398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7334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7324" y="20"/>
                </a:lnTo>
                <a:arcTo wR="10" hR="10" stAng="5400000" swAng="-5400000"/>
                <a:lnTo>
                  <a:pt x="17334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0" name="Freeform: Shape 6"/>
          <p:cNvSpPr/>
          <p:nvPr/>
        </p:nvSpPr>
        <p:spPr>
          <a:xfrm>
            <a:off x="4044960" y="4944960"/>
            <a:ext cx="6840" cy="487080"/>
          </a:xfrm>
          <a:custGeom>
            <a:avLst/>
            <a:gdLst>
              <a:gd name="textAreaLeft" fmla="*/ 720 w 6840"/>
              <a:gd name="textAreaRight" fmla="*/ 6120 w 6840"/>
              <a:gd name="textAreaTop" fmla="*/ 720 h 487080"/>
              <a:gd name="textAreaBottom" fmla="*/ 486360 h 487080"/>
            </a:gdLst>
            <a:ahLst/>
            <a:rect l="textAreaLeft" t="textAreaTop" r="textAreaRight" b="textAreaBottom"/>
            <a:pathLst>
              <a:path w="270" h="1444">
                <a:moveTo>
                  <a:pt x="10" y="0"/>
                </a:moveTo>
                <a:arcTo wR="10" hR="10" stAng="16200000" swAng="-5400000"/>
                <a:lnTo>
                  <a:pt x="0" y="1344"/>
                </a:lnTo>
                <a:arcTo wR="10" hR="10" stAng="10800000" swAng="-5400000"/>
                <a:lnTo>
                  <a:pt x="10" y="1354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87240" y="1414440"/>
            <a:ext cx="8694360" cy="235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60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6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87240" y="3794040"/>
            <a:ext cx="8694360" cy="1240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chemeClr val="dk1">
                    <a:tint val="75000"/>
                  </a:schemeClr>
                </a:solidFill>
                <a:latin typeface="Arial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"/>
          <p:cNvSpPr/>
          <p:nvPr/>
        </p:nvSpPr>
        <p:spPr>
          <a:xfrm>
            <a:off x="4104000" y="4896000"/>
            <a:ext cx="43916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4" name="Freeform: Shape 4"/>
          <p:cNvSpPr/>
          <p:nvPr/>
        </p:nvSpPr>
        <p:spPr>
          <a:xfrm>
            <a:off x="25920" y="462888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5" name="Freeform: Shape 5"/>
          <p:cNvSpPr/>
          <p:nvPr/>
        </p:nvSpPr>
        <p:spPr>
          <a:xfrm>
            <a:off x="3859200" y="5324400"/>
            <a:ext cx="6239880" cy="6840"/>
          </a:xfrm>
          <a:custGeom>
            <a:avLst/>
            <a:gdLst>
              <a:gd name="textAreaLeft" fmla="*/ 720 w 6239880"/>
              <a:gd name="textAreaRight" fmla="*/ 6239160 w 62398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7334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7324" y="20"/>
                </a:lnTo>
                <a:arcTo wR="10" hR="10" stAng="5400000" swAng="-5400000"/>
                <a:lnTo>
                  <a:pt x="17334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6" name="Freeform: Shape 6"/>
          <p:cNvSpPr/>
          <p:nvPr/>
        </p:nvSpPr>
        <p:spPr>
          <a:xfrm>
            <a:off x="4044960" y="4944960"/>
            <a:ext cx="6840" cy="487080"/>
          </a:xfrm>
          <a:custGeom>
            <a:avLst/>
            <a:gdLst>
              <a:gd name="textAreaLeft" fmla="*/ 720 w 6840"/>
              <a:gd name="textAreaRight" fmla="*/ 6120 w 6840"/>
              <a:gd name="textAreaTop" fmla="*/ 720 h 487080"/>
              <a:gd name="textAreaBottom" fmla="*/ 486360 h 487080"/>
            </a:gdLst>
            <a:ahLst/>
            <a:rect l="textAreaLeft" t="textAreaTop" r="textAreaRight" b="textAreaBottom"/>
            <a:pathLst>
              <a:path w="270" h="1444">
                <a:moveTo>
                  <a:pt x="10" y="0"/>
                </a:moveTo>
                <a:arcTo wR="10" hR="10" stAng="16200000" swAng="-5400000"/>
                <a:lnTo>
                  <a:pt x="0" y="1344"/>
                </a:lnTo>
                <a:arcTo wR="10" hR="10" stAng="10800000" swAng="-5400000"/>
                <a:lnTo>
                  <a:pt x="10" y="1354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44000" y="3888000"/>
            <a:ext cx="8999640" cy="65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1584360" y="647640"/>
            <a:ext cx="3161880" cy="2598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898880" y="647640"/>
            <a:ext cx="3163680" cy="2598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3"/>
          <p:cNvSpPr/>
          <p:nvPr/>
        </p:nvSpPr>
        <p:spPr>
          <a:xfrm>
            <a:off x="4104000" y="4896000"/>
            <a:ext cx="43916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44" name="Freeform: Shape 4"/>
          <p:cNvSpPr/>
          <p:nvPr/>
        </p:nvSpPr>
        <p:spPr>
          <a:xfrm>
            <a:off x="25920" y="462888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45" name="Freeform: Shape 5"/>
          <p:cNvSpPr/>
          <p:nvPr/>
        </p:nvSpPr>
        <p:spPr>
          <a:xfrm>
            <a:off x="3859200" y="5324400"/>
            <a:ext cx="6239880" cy="6840"/>
          </a:xfrm>
          <a:custGeom>
            <a:avLst/>
            <a:gdLst>
              <a:gd name="textAreaLeft" fmla="*/ 720 w 6239880"/>
              <a:gd name="textAreaRight" fmla="*/ 6239160 w 62398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7334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7324" y="20"/>
                </a:lnTo>
                <a:arcTo wR="10" hR="10" stAng="5400000" swAng="-5400000"/>
                <a:lnTo>
                  <a:pt x="17334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46" name="Freeform: Shape 6"/>
          <p:cNvSpPr/>
          <p:nvPr/>
        </p:nvSpPr>
        <p:spPr>
          <a:xfrm>
            <a:off x="4044960" y="4944960"/>
            <a:ext cx="6840" cy="487080"/>
          </a:xfrm>
          <a:custGeom>
            <a:avLst/>
            <a:gdLst>
              <a:gd name="textAreaLeft" fmla="*/ 720 w 6840"/>
              <a:gd name="textAreaRight" fmla="*/ 6120 w 6840"/>
              <a:gd name="textAreaTop" fmla="*/ 720 h 487080"/>
              <a:gd name="textAreaBottom" fmla="*/ 486360 h 487080"/>
            </a:gdLst>
            <a:ahLst/>
            <a:rect l="textAreaLeft" t="textAreaTop" r="textAreaRight" b="textAreaBottom"/>
            <a:pathLst>
              <a:path w="270" h="1444">
                <a:moveTo>
                  <a:pt x="10" y="0"/>
                </a:moveTo>
                <a:arcTo wR="10" hR="10" stAng="16200000" swAng="-5400000"/>
                <a:lnTo>
                  <a:pt x="0" y="1344"/>
                </a:lnTo>
                <a:arcTo wR="10" hR="10" stAng="10800000" swAng="-5400000"/>
                <a:lnTo>
                  <a:pt x="10" y="1354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93720" y="301680"/>
            <a:ext cx="8694360" cy="109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93720" y="1390680"/>
            <a:ext cx="4265280" cy="680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93720" y="2071800"/>
            <a:ext cx="4265280" cy="3045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103720" y="1390680"/>
            <a:ext cx="4284360" cy="680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body"/>
          </p:nvPr>
        </p:nvSpPr>
        <p:spPr>
          <a:xfrm>
            <a:off x="5103720" y="2071800"/>
            <a:ext cx="4284360" cy="3045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3"/>
          <p:cNvSpPr/>
          <p:nvPr/>
        </p:nvSpPr>
        <p:spPr>
          <a:xfrm>
            <a:off x="4104000" y="4896000"/>
            <a:ext cx="43916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53" name="Freeform: Shape 4"/>
          <p:cNvSpPr/>
          <p:nvPr/>
        </p:nvSpPr>
        <p:spPr>
          <a:xfrm>
            <a:off x="25920" y="462888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54" name="Freeform: Shape 5"/>
          <p:cNvSpPr/>
          <p:nvPr/>
        </p:nvSpPr>
        <p:spPr>
          <a:xfrm>
            <a:off x="3859200" y="5324400"/>
            <a:ext cx="6239880" cy="6840"/>
          </a:xfrm>
          <a:custGeom>
            <a:avLst/>
            <a:gdLst>
              <a:gd name="textAreaLeft" fmla="*/ 720 w 6239880"/>
              <a:gd name="textAreaRight" fmla="*/ 6239160 w 62398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7334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7324" y="20"/>
                </a:lnTo>
                <a:arcTo wR="10" hR="10" stAng="5400000" swAng="-5400000"/>
                <a:lnTo>
                  <a:pt x="17334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55" name="Freeform: Shape 6"/>
          <p:cNvSpPr/>
          <p:nvPr/>
        </p:nvSpPr>
        <p:spPr>
          <a:xfrm>
            <a:off x="4044960" y="4944960"/>
            <a:ext cx="6840" cy="487080"/>
          </a:xfrm>
          <a:custGeom>
            <a:avLst/>
            <a:gdLst>
              <a:gd name="textAreaLeft" fmla="*/ 720 w 6840"/>
              <a:gd name="textAreaRight" fmla="*/ 6120 w 6840"/>
              <a:gd name="textAreaTop" fmla="*/ 720 h 487080"/>
              <a:gd name="textAreaBottom" fmla="*/ 486360 h 487080"/>
            </a:gdLst>
            <a:ahLst/>
            <a:rect l="textAreaLeft" t="textAreaTop" r="textAreaRight" b="textAreaBottom"/>
            <a:pathLst>
              <a:path w="270" h="1444">
                <a:moveTo>
                  <a:pt x="10" y="0"/>
                </a:moveTo>
                <a:arcTo wR="10" hR="10" stAng="16200000" swAng="-5400000"/>
                <a:lnTo>
                  <a:pt x="0" y="1344"/>
                </a:lnTo>
                <a:arcTo wR="10" hR="10" stAng="10800000" swAng="-5400000"/>
                <a:lnTo>
                  <a:pt x="10" y="1354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44000" y="3888000"/>
            <a:ext cx="8999640" cy="65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Box 3"/>
          <p:cNvSpPr/>
          <p:nvPr/>
        </p:nvSpPr>
        <p:spPr>
          <a:xfrm>
            <a:off x="4104000" y="4896000"/>
            <a:ext cx="43916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59" name="Freeform: Shape 4"/>
          <p:cNvSpPr/>
          <p:nvPr/>
        </p:nvSpPr>
        <p:spPr>
          <a:xfrm>
            <a:off x="25920" y="4628880"/>
            <a:ext cx="6119640" cy="17640"/>
          </a:xfrm>
          <a:custGeom>
            <a:avLst/>
            <a:gdLst>
              <a:gd name="textAreaLeft" fmla="*/ 2520 w 6119640"/>
              <a:gd name="textAreaRight" fmla="*/ 6117120 w 6119640"/>
              <a:gd name="textAreaTop" fmla="*/ 2520 h 17640"/>
              <a:gd name="textAreaBottom" fmla="*/ 15120 h 17640"/>
            </a:gdLst>
            <a:ahLst/>
            <a:rect l="textAreaLeft" t="textAreaTop" r="textAreaRight" b="textAreaBottom"/>
            <a:pathLst>
              <a:path w="17000" h="140">
                <a:moveTo>
                  <a:pt x="25" y="0"/>
                </a:moveTo>
                <a:arcTo wR="25" hR="25" stAng="16200000" swAng="-5400000"/>
                <a:lnTo>
                  <a:pt x="0" y="25"/>
                </a:lnTo>
                <a:arcTo wR="25" hR="25" stAng="10800000" swAng="-5400000"/>
                <a:lnTo>
                  <a:pt x="16975" y="50"/>
                </a:lnTo>
                <a:arcTo wR="25" hR="25" stAng="5400000" swAng="-5400000"/>
                <a:lnTo>
                  <a:pt x="17000" y="25"/>
                </a:lnTo>
                <a:arcTo wR="25" hR="25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120" bIns="61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60" name="Freeform: Shape 5"/>
          <p:cNvSpPr/>
          <p:nvPr/>
        </p:nvSpPr>
        <p:spPr>
          <a:xfrm>
            <a:off x="3859200" y="5324400"/>
            <a:ext cx="6239880" cy="6840"/>
          </a:xfrm>
          <a:custGeom>
            <a:avLst/>
            <a:gdLst>
              <a:gd name="textAreaLeft" fmla="*/ 720 w 6239880"/>
              <a:gd name="textAreaRight" fmla="*/ 6239160 w 6239880"/>
              <a:gd name="textAreaTop" fmla="*/ 720 h 6840"/>
              <a:gd name="textAreaBottom" fmla="*/ 6120 h 6840"/>
            </a:gdLst>
            <a:ahLst/>
            <a:rect l="textAreaLeft" t="textAreaTop" r="textAreaRight" b="textAreaBottom"/>
            <a:pathLst>
              <a:path w="17334" h="127">
                <a:moveTo>
                  <a:pt x="10" y="0"/>
                </a:moveTo>
                <a:arcTo wR="10" hR="10" stAng="16200000" swAng="-5400000"/>
                <a:lnTo>
                  <a:pt x="0" y="10"/>
                </a:lnTo>
                <a:arcTo wR="10" hR="10" stAng="10800000" swAng="-5400000"/>
                <a:lnTo>
                  <a:pt x="17324" y="20"/>
                </a:lnTo>
                <a:arcTo wR="10" hR="10" stAng="5400000" swAng="-5400000"/>
                <a:lnTo>
                  <a:pt x="17334" y="10"/>
                </a:lnTo>
                <a:arcTo wR="10" hR="10" stAng="0" swAng="-5400000"/>
                <a:close/>
              </a:path>
            </a:pathLst>
          </a:cu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486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2520" bIns="252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  <p:sp>
        <p:nvSpPr>
          <p:cNvPr id="61" name="Freeform: Shape 6"/>
          <p:cNvSpPr/>
          <p:nvPr/>
        </p:nvSpPr>
        <p:spPr>
          <a:xfrm>
            <a:off x="4044960" y="4944960"/>
            <a:ext cx="6840" cy="487080"/>
          </a:xfrm>
          <a:custGeom>
            <a:avLst/>
            <a:gdLst>
              <a:gd name="textAreaLeft" fmla="*/ 720 w 6840"/>
              <a:gd name="textAreaRight" fmla="*/ 6120 w 6840"/>
              <a:gd name="textAreaTop" fmla="*/ 720 h 487080"/>
              <a:gd name="textAreaBottom" fmla="*/ 486360 h 487080"/>
            </a:gdLst>
            <a:ahLst/>
            <a:rect l="textAreaLeft" t="textAreaTop" r="textAreaRight" b="textAreaBottom"/>
            <a:pathLst>
              <a:path w="270" h="1444">
                <a:moveTo>
                  <a:pt x="10" y="0"/>
                </a:moveTo>
                <a:arcTo wR="10" hR="10" stAng="16200000" swAng="-5400000"/>
                <a:lnTo>
                  <a:pt x="0" y="1344"/>
                </a:lnTo>
                <a:arcTo wR="10" hR="10" stAng="10800000" swAng="-5400000"/>
                <a:lnTo>
                  <a:pt x="10" y="1354"/>
                </a:lnTo>
                <a:arcTo wR="10" hR="10" stAng="5400000" swAng="-5400000"/>
                <a:lnTo>
                  <a:pt x="20" y="10"/>
                </a:lnTo>
                <a:arcTo wR="10" hR="10" stAng="0" swAng="-5400000"/>
                <a:close/>
              </a:path>
            </a:pathLst>
          </a:custGeom>
          <a:solidFill>
            <a:srgbClr val="cccc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chemeClr val="dk1"/>
              </a:solidFill>
              <a:latin typeface="Arial"/>
              <a:ea typeface="Noto Sans CJK JP:pal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20.xml"/><Relationship Id="rId4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0.xml"/><Relationship Id="rId4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github.com/sajib91/SPL-1-Image-Processing.git" TargetMode="External"/><Relationship Id="rId2" Type="http://schemas.openxmlformats.org/officeDocument/2006/relationships/slideLayout" Target="../slideLayouts/slideLayout20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0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0.xml"/><Relationship Id="rId4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sldNum" idx="70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289C263-1775-42A8-893E-C8DF87D9F3C3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 type="title"/>
          </p:nvPr>
        </p:nvSpPr>
        <p:spPr>
          <a:xfrm>
            <a:off x="61200" y="802800"/>
            <a:ext cx="9539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i="1" lang="en-US" sz="3000" spc="-1" strike="noStrike">
                <a:solidFill>
                  <a:srgbClr val="81d41a"/>
                </a:solidFill>
                <a:latin typeface="Arial"/>
              </a:rPr>
              <a:t>Software Project Lab-1</a:t>
            </a:r>
            <a:endParaRPr b="0" lang="en-US" sz="3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59" name="PlaceHolder 3"/>
          <p:cNvSpPr>
            <a:spLocks noGrp="1"/>
          </p:cNvSpPr>
          <p:nvPr>
            <p:ph/>
          </p:nvPr>
        </p:nvSpPr>
        <p:spPr>
          <a:xfrm>
            <a:off x="457200" y="219816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Submitted by: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Supervised:</a:t>
            </a:r>
            <a:endParaRPr b="0" lang="en-US" sz="18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US" sz="2200" spc="-1" strike="noStrike">
                <a:solidFill>
                  <a:srgbClr val="ffffff"/>
                </a:solidFill>
                <a:latin typeface="Arial"/>
              </a:rPr>
              <a:t>Md. Khayrul Islam Sajib </a:t>
            </a:r>
            <a:r>
              <a:rPr b="1" lang="en-US" sz="22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1" lang="en-US" sz="22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1" lang="en-US" sz="22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1" lang="en-US" sz="22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1" lang="en-US" sz="2200" spc="-1" strike="noStrike">
                <a:solidFill>
                  <a:srgbClr val="ffffff"/>
                </a:solidFill>
                <a:latin typeface="Arial"/>
              </a:rPr>
              <a:t>Dr. B M Mainul Hossain</a:t>
            </a:r>
            <a:endParaRPr b="0" lang="en-US" sz="22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ffffff"/>
                </a:solidFill>
                <a:latin typeface="Arial"/>
              </a:rPr>
              <a:t>Roll : BSSE 1552 </a:t>
            </a:r>
            <a:r>
              <a:rPr b="0" lang="en-US" sz="22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en-US" sz="22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en-US" sz="22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en-US" sz="22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en-US" sz="22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en-US" sz="22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en-US" sz="22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en-US" sz="2200" spc="-1" strike="noStrike">
                <a:solidFill>
                  <a:srgbClr val="ffffff"/>
                </a:solidFill>
                <a:latin typeface="Arial"/>
              </a:rPr>
              <a:t>(Professor &amp; Director), IIT</a:t>
            </a:r>
            <a:endParaRPr b="0" lang="en-US" sz="22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PlaceHolder 1"/>
          <p:cNvSpPr>
            <a:spLocks noGrp="1"/>
          </p:cNvSpPr>
          <p:nvPr>
            <p:ph type="sldNum" idx="79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CC67A63-607F-45BC-BB08-2DC32930BF24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89" name="PlaceHolder 2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3000" spc="-1" strike="noStrike">
                <a:solidFill>
                  <a:srgbClr val="81d41a"/>
                </a:solidFill>
                <a:latin typeface="Arial"/>
              </a:rPr>
              <a:t>Grayscale Image</a:t>
            </a:r>
            <a:endParaRPr b="0" lang="en-US" sz="3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90" name="PlaceHolder 3"/>
          <p:cNvSpPr>
            <a:spLocks noGrp="1"/>
          </p:cNvSpPr>
          <p:nvPr>
            <p:ph/>
          </p:nvPr>
        </p:nvSpPr>
        <p:spPr>
          <a:xfrm>
            <a:off x="504000" y="1326600"/>
            <a:ext cx="6487200" cy="3930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00"/>
              </a:buClr>
              <a:buSzPct val="45000"/>
              <a:buFont typeface="Wingdings" charset="2"/>
              <a:buChar char=""/>
            </a:pPr>
            <a:r>
              <a:rPr b="1" lang="en-US" sz="1500" spc="-1" strike="noStrike">
                <a:solidFill>
                  <a:srgbClr val="ffff00"/>
                </a:solidFill>
                <a:latin typeface="Arial"/>
              </a:rPr>
              <a:t>Purpose</a:t>
            </a:r>
            <a:endParaRPr b="0" lang="en-US" sz="15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720"/>
              </a:spcBef>
              <a:spcAft>
                <a:spcPts val="72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latin typeface="Arial"/>
              </a:rPr>
              <a:t>The goal is to compute a grayscale version of the image by averaging the red (r), green (g), and blue (b) components of each pixel.</a:t>
            </a:r>
            <a:endParaRPr b="0" lang="en-US" sz="12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720"/>
              </a:spcBef>
              <a:spcAft>
                <a:spcPts val="72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latin typeface="Arial"/>
              </a:rPr>
              <a:t>All three color channels (r, g, b) have the same value for a pixel.</a:t>
            </a:r>
            <a:endParaRPr b="0" lang="en-US" sz="12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720"/>
              </a:spcBef>
              <a:spcAft>
                <a:spcPts val="72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latin typeface="Arial"/>
              </a:rPr>
              <a:t>This value represents the intensity of gray (black = 0, white = 255).</a:t>
            </a:r>
            <a:endParaRPr b="0" lang="en-US" sz="12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latin typeface="Arial"/>
              </a:rPr>
              <a:t>The average of the red, green, and blue values is calculated:  </a:t>
            </a:r>
            <a:endParaRPr b="0" lang="en-US" sz="12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latin typeface="Arial"/>
              </a:rPr>
              <a:t>                    </a:t>
            </a:r>
            <a:r>
              <a:rPr b="0" lang="en-US" sz="1200" spc="-1" strike="noStrike">
                <a:solidFill>
                  <a:srgbClr val="ffff00"/>
                </a:solidFill>
                <a:latin typeface="Arial"/>
              </a:rPr>
              <a:t>Avg = (r + g + b) / 3;</a:t>
            </a:r>
            <a:endParaRPr b="0" lang="en-US" sz="12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latin typeface="Arial"/>
              </a:rPr>
              <a:t>This value represents the intensity of gray for the pixel.</a:t>
            </a:r>
            <a:endParaRPr b="0" lang="en-US" sz="12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00"/>
              </a:buClr>
              <a:buSzPct val="45000"/>
              <a:buFont typeface="Wingdings" charset="2"/>
              <a:buChar char=""/>
            </a:pPr>
            <a:r>
              <a:rPr b="1" lang="en-US" sz="1500" spc="-1" strike="noStrike">
                <a:solidFill>
                  <a:srgbClr val="ffff00"/>
                </a:solidFill>
                <a:latin typeface="Arial"/>
              </a:rPr>
              <a:t>Effect</a:t>
            </a:r>
            <a:endParaRPr b="0" lang="en-US" sz="15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latin typeface="Arial"/>
              </a:rPr>
              <a:t>By assigning the same value (avg) to all three channels (r, g, b) for every pixel:</a:t>
            </a:r>
            <a:endParaRPr b="0" lang="en-US" sz="12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latin typeface="Arial"/>
              </a:rPr>
              <a:t>The original colors are replaced with their grayscale equivalent.</a:t>
            </a:r>
            <a:endParaRPr b="0" lang="en-US" sz="12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latin typeface="Arial"/>
              </a:rPr>
              <a:t>The resulting image will have no color, only varying shades of gray.</a:t>
            </a:r>
            <a:endParaRPr b="0" lang="en-US" sz="1200" spc="-1" strike="noStrike">
              <a:solidFill>
                <a:schemeClr val="dk1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endParaRPr b="0" lang="en-US" sz="1000" spc="-1" strike="noStrike">
              <a:solidFill>
                <a:schemeClr val="dk1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720"/>
              </a:spcBef>
              <a:spcAft>
                <a:spcPts val="720"/>
              </a:spcAft>
              <a:buNone/>
            </a:pPr>
            <a:endParaRPr b="0" lang="en-US" sz="1000" spc="-1" strike="noStrike">
              <a:solidFill>
                <a:schemeClr val="dk1"/>
              </a:solidFill>
              <a:latin typeface="Arial"/>
            </a:endParaRPr>
          </a:p>
        </p:txBody>
      </p:sp>
      <p:pic>
        <p:nvPicPr>
          <p:cNvPr id="391" name="" descr=""/>
          <p:cNvPicPr/>
          <p:nvPr/>
        </p:nvPicPr>
        <p:blipFill>
          <a:blip r:embed="rId1"/>
          <a:stretch/>
        </p:blipFill>
        <p:spPr>
          <a:xfrm>
            <a:off x="7027920" y="914400"/>
            <a:ext cx="2572920" cy="1828440"/>
          </a:xfrm>
          <a:prstGeom prst="rect">
            <a:avLst/>
          </a:prstGeom>
          <a:ln w="0">
            <a:noFill/>
          </a:ln>
        </p:spPr>
      </p:pic>
      <p:pic>
        <p:nvPicPr>
          <p:cNvPr id="392" name="" descr=""/>
          <p:cNvPicPr/>
          <p:nvPr/>
        </p:nvPicPr>
        <p:blipFill>
          <a:blip r:embed="rId2"/>
          <a:stretch/>
        </p:blipFill>
        <p:spPr>
          <a:xfrm>
            <a:off x="6991560" y="2784240"/>
            <a:ext cx="2609280" cy="2460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PlaceHolder 1"/>
          <p:cNvSpPr>
            <a:spLocks noGrp="1"/>
          </p:cNvSpPr>
          <p:nvPr>
            <p:ph type="sldNum" idx="80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88CA530D-B0CD-4E58-BE0B-E81B46AB118D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94" name="PlaceHolder 2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3000" spc="-1" strike="noStrike">
                <a:solidFill>
                  <a:srgbClr val="81d41a"/>
                </a:solidFill>
                <a:latin typeface="Arial"/>
              </a:rPr>
              <a:t>Brightening</a:t>
            </a:r>
            <a:endParaRPr b="0" lang="en-US" sz="300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395" name="" descr=""/>
          <p:cNvPicPr/>
          <p:nvPr/>
        </p:nvPicPr>
        <p:blipFill>
          <a:blip r:embed="rId1"/>
          <a:stretch/>
        </p:blipFill>
        <p:spPr>
          <a:xfrm>
            <a:off x="973440" y="1326600"/>
            <a:ext cx="3487320" cy="3287880"/>
          </a:xfrm>
          <a:prstGeom prst="rect">
            <a:avLst/>
          </a:prstGeom>
          <a:ln w="0">
            <a:noFill/>
          </a:ln>
        </p:spPr>
      </p:pic>
      <p:pic>
        <p:nvPicPr>
          <p:cNvPr id="396" name="" descr=""/>
          <p:cNvPicPr/>
          <p:nvPr/>
        </p:nvPicPr>
        <p:blipFill>
          <a:blip r:embed="rId2"/>
          <a:stretch/>
        </p:blipFill>
        <p:spPr>
          <a:xfrm>
            <a:off x="5209200" y="1326600"/>
            <a:ext cx="4313160" cy="3287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PlaceHolder 1"/>
          <p:cNvSpPr>
            <a:spLocks noGrp="1"/>
          </p:cNvSpPr>
          <p:nvPr>
            <p:ph type="sldNum" idx="81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7964166-FDB3-44D1-8299-4E107D614281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98" name="PlaceHolder 2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3000" spc="-1" strike="noStrike">
                <a:solidFill>
                  <a:srgbClr val="81d41a"/>
                </a:solidFill>
                <a:latin typeface="Arial"/>
              </a:rPr>
              <a:t>Writing the Processed Image</a:t>
            </a:r>
            <a:endParaRPr b="0" lang="en-US" sz="3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99" name="PlaceHolder 3"/>
          <p:cNvSpPr>
            <a:spLocks noGrp="1"/>
          </p:cNvSpPr>
          <p:nvPr>
            <p:ph/>
          </p:nvPr>
        </p:nvSpPr>
        <p:spPr>
          <a:xfrm>
            <a:off x="758160" y="20574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Opening a new file in writing mode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Writing header info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Writing the modified pixel data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Closing the file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/>
          </p:cNvSpPr>
          <p:nvPr>
            <p:ph type="sldNum" idx="82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68105F4-35D7-47B6-BAC8-110A19D771CA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01" name="PlaceHolder 2"/>
          <p:cNvSpPr>
            <a:spLocks noGrp="1"/>
          </p:cNvSpPr>
          <p:nvPr>
            <p:ph type="title"/>
          </p:nvPr>
        </p:nvSpPr>
        <p:spPr>
          <a:xfrm>
            <a:off x="144000" y="70560"/>
            <a:ext cx="9539640" cy="65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1" lang="en-US" sz="3000" spc="-1" strike="noStrike">
                <a:solidFill>
                  <a:srgbClr val="81d41a"/>
                </a:solidFill>
                <a:latin typeface="Arial"/>
              </a:rPr>
              <a:t>Challenges &amp; Solutions</a:t>
            </a:r>
            <a:br>
              <a:rPr sz="1600"/>
            </a:br>
            <a:endParaRPr b="0" lang="en-US" sz="3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02" name="PlaceHolder 3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ffff00"/>
                </a:solidFill>
                <a:latin typeface="Arial"/>
              </a:rPr>
              <a:t>Challenges:</a:t>
            </a:r>
            <a:endParaRPr b="0" lang="en-US" sz="15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Reading and writing BMP files.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Managing memory for dynamic images.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ffff00"/>
                </a:solidFill>
                <a:latin typeface="Arial"/>
              </a:rPr>
              <a:t>Solutions:</a:t>
            </a:r>
            <a:endParaRPr b="0" lang="en-US" sz="15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Implemented padding handling for BMP format.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Modular functions for operations.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endParaRPr b="0" lang="en-US" sz="1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PlaceHolder 1"/>
          <p:cNvSpPr>
            <a:spLocks noGrp="1"/>
          </p:cNvSpPr>
          <p:nvPr>
            <p:ph type="sldNum" idx="83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3F410E9-2826-43B7-A1BC-D8E388C212D0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04" name="PlaceHolder 2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3000" spc="-1" strike="noStrike">
                <a:solidFill>
                  <a:srgbClr val="81d41a"/>
                </a:solidFill>
                <a:latin typeface="Arial"/>
              </a:rPr>
              <a:t>Future Scopes</a:t>
            </a:r>
            <a:endParaRPr b="0" lang="en-US" sz="3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05" name="PlaceHolder 3"/>
          <p:cNvSpPr>
            <a:spLocks noGrp="1"/>
          </p:cNvSpPr>
          <p:nvPr>
            <p:ph/>
          </p:nvPr>
        </p:nvSpPr>
        <p:spPr>
          <a:xfrm>
            <a:off x="529560" y="196956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Every tool is implemented as a function, these functions can be used as a part of other image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processing projects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More tools can be added to the software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Software can be used as a part of a bigger image processing project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PlaceHolder 1"/>
          <p:cNvSpPr>
            <a:spLocks noGrp="1"/>
          </p:cNvSpPr>
          <p:nvPr>
            <p:ph type="sldNum" idx="84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D5FFC36-995A-41DF-90E4-0DAF07941337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07" name="PlaceHolder 2"/>
          <p:cNvSpPr>
            <a:spLocks noGrp="1"/>
          </p:cNvSpPr>
          <p:nvPr>
            <p:ph type="subTitle"/>
          </p:nvPr>
        </p:nvSpPr>
        <p:spPr>
          <a:xfrm>
            <a:off x="228600" y="881280"/>
            <a:ext cx="9539640" cy="3004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4000" spc="-1" strike="noStrike">
                <a:solidFill>
                  <a:srgbClr val="ff0000"/>
                </a:solidFill>
                <a:latin typeface="Arial"/>
              </a:rPr>
              <a:t>Thanks</a:t>
            </a:r>
            <a:endParaRPr b="0" lang="en-US" sz="4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PlaceHolder 1"/>
          <p:cNvSpPr>
            <a:spLocks noGrp="1"/>
          </p:cNvSpPr>
          <p:nvPr>
            <p:ph type="sldNum" idx="71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7AB65BB4-2782-4DED-9ECB-F1590550B5EE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61" name="PlaceHolder 2"/>
          <p:cNvSpPr>
            <a:spLocks noGrp="1"/>
          </p:cNvSpPr>
          <p:nvPr>
            <p:ph type="title"/>
          </p:nvPr>
        </p:nvSpPr>
        <p:spPr>
          <a:xfrm>
            <a:off x="289800" y="914400"/>
            <a:ext cx="9539640" cy="778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2500" spc="-1" strike="noStrike">
                <a:solidFill>
                  <a:srgbClr val="ffffff"/>
                </a:solidFill>
                <a:latin typeface="Arial"/>
              </a:rPr>
              <a:t>Project name:</a:t>
            </a:r>
            <a:br>
              <a:rPr sz="3000"/>
            </a:br>
            <a:r>
              <a:rPr b="1" lang="en-US" sz="3000" spc="-1" strike="noStrike">
                <a:solidFill>
                  <a:srgbClr val="81d41a"/>
                </a:solidFill>
                <a:latin typeface="Arial"/>
              </a:rPr>
              <a:t>Image Manipulation/Processing</a:t>
            </a:r>
            <a:endParaRPr b="0" lang="en-US" sz="3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62" name="PlaceHolder 3"/>
          <p:cNvSpPr>
            <a:spLocks noGrp="1"/>
          </p:cNvSpPr>
          <p:nvPr>
            <p:ph type="subTitle"/>
          </p:nvPr>
        </p:nvSpPr>
        <p:spPr>
          <a:xfrm>
            <a:off x="457200" y="242676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algn="ctr">
              <a:lnSpc>
                <a:spcPct val="10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indent="0" algn="ctr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Language used: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indent="0" algn="ctr"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US" sz="2000" spc="-1" strike="noStrike">
                <a:solidFill>
                  <a:srgbClr val="ffff00"/>
                </a:solidFill>
                <a:latin typeface="Arial"/>
              </a:rPr>
              <a:t>C/C++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indent="0" algn="ctr">
              <a:lnSpc>
                <a:spcPct val="10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indent="0" algn="ctr">
              <a:lnSpc>
                <a:spcPct val="100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indent="0" algn="ctr">
              <a:lnSpc>
                <a:spcPct val="100000"/>
              </a:lnSpc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3" name="TextBox 3"/>
          <p:cNvSpPr/>
          <p:nvPr/>
        </p:nvSpPr>
        <p:spPr>
          <a:xfrm>
            <a:off x="3807720" y="3602520"/>
            <a:ext cx="259272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chemeClr val="dk1"/>
                </a:solidFill>
                <a:latin typeface="Arial"/>
                <a:ea typeface="Noto Sans CJK JP:palt"/>
                <a:hlinkClick r:id="rId1"/>
              </a:rPr>
              <a:t>Github-Hyperlink-SPL-1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/>
          </p:cNvSpPr>
          <p:nvPr>
            <p:ph type="sldNum" idx="72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8EFC82C-D1E7-4B0B-A3C3-A5F6470668DA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65" name="PlaceHolder 2"/>
          <p:cNvSpPr>
            <a:spLocks noGrp="1"/>
          </p:cNvSpPr>
          <p:nvPr>
            <p:ph type="title"/>
          </p:nvPr>
        </p:nvSpPr>
        <p:spPr>
          <a:xfrm>
            <a:off x="289800" y="378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marL="216000" indent="-21600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"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en-US" sz="3000" spc="-1" strike="noStrike">
                <a:solidFill>
                  <a:srgbClr val="81d41a"/>
                </a:solidFill>
                <a:latin typeface="Arial"/>
              </a:rPr>
              <a:t>What is image processing</a:t>
            </a:r>
            <a:endParaRPr b="0" lang="en-US" sz="3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66" name="PlaceHolder 3"/>
          <p:cNvSpPr>
            <a:spLocks noGrp="1"/>
          </p:cNvSpPr>
          <p:nvPr>
            <p:ph/>
          </p:nvPr>
        </p:nvSpPr>
        <p:spPr>
          <a:xfrm>
            <a:off x="504000" y="18288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Image processing is a method to perform some operations on an image, in order to get an enhanced image or to extract some useful information from it.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Goal: Enhance or analyze images for various applications across different fields.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PlaceHolder 1"/>
          <p:cNvSpPr>
            <a:spLocks noGrp="1"/>
          </p:cNvSpPr>
          <p:nvPr>
            <p:ph type="sldNum" idx="73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70408FFC-4576-444F-ABD0-AEDB738F6730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68" name="PlaceHolder 2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marL="216000" indent="-21600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"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en-US" sz="3000" spc="-1" strike="noStrike">
                <a:solidFill>
                  <a:srgbClr val="81d41a"/>
                </a:solidFill>
                <a:latin typeface="Arial"/>
              </a:rPr>
              <a:t>Importance of Image Processing</a:t>
            </a:r>
            <a:endParaRPr b="0" lang="en-US" sz="3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69" name="PlaceHolder 3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Medical Imaging: Enhancing medical scans for diagnosis.</a:t>
            </a:r>
            <a:endParaRPr b="0" lang="en-US" sz="18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Computer Vision: Enabling machines to interpret visual information</a:t>
            </a:r>
            <a:endParaRPr b="0" lang="en-US" sz="18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Satellite Imaging: Extracting valuable data from satellite images.</a:t>
            </a:r>
            <a:endParaRPr b="0" lang="en-US" sz="18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Entertainment: Enhancing and editing images in photography and film</a:t>
            </a:r>
            <a:endParaRPr b="0" lang="en-US" sz="1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/>
          </p:cNvSpPr>
          <p:nvPr>
            <p:ph type="sldNum" idx="74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45C4C47-F849-4EE0-A3E1-9B9DB8625222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71" name="PlaceHolder 2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3000" spc="-1" strike="noStrike">
                <a:solidFill>
                  <a:srgbClr val="81d41a"/>
                </a:solidFill>
                <a:latin typeface="Arial"/>
              </a:rPr>
              <a:t>Project Motivation</a:t>
            </a:r>
            <a:endParaRPr b="0" lang="en-US" sz="3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72" name="PlaceHolder 3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Want to explore the image manipulation side of the technology field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Make images more informative and engaging.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Extract meaningful information from images.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Try to understand bit operation inside pixels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Manipulating an image to extract information or enhance features.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Want to work on a bigger project which will require rigorous work on image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manipulation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/>
          </p:cNvSpPr>
          <p:nvPr>
            <p:ph type="sldNum" idx="75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4D0E377-8737-41AC-8978-BC9A5FEFC89C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74" name="PlaceHolder 2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3000" spc="-1" strike="noStrike">
                <a:solidFill>
                  <a:srgbClr val="81d41a"/>
                </a:solidFill>
                <a:latin typeface="Arial"/>
              </a:rPr>
              <a:t>Project Objective</a:t>
            </a:r>
            <a:endParaRPr b="0" lang="en-US" sz="3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75" name="PlaceHolder 3"/>
          <p:cNvSpPr>
            <a:spLocks noGrp="1"/>
          </p:cNvSpPr>
          <p:nvPr>
            <p:ph/>
          </p:nvPr>
        </p:nvSpPr>
        <p:spPr>
          <a:xfrm>
            <a:off x="504000" y="18288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Deliver a fully functional software with interactive user interface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Edit a 24-bit bitmap image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Completion of basic image processing operations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Apply ten image processing algorithms to an image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Successful resolution of a specific image processing challenge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Save an edited image for future purposes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sldNum" idx="76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0C6AD1C-20BA-448D-B25C-6401B4ED666A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77" name="PlaceHolder 2"/>
          <p:cNvSpPr>
            <a:spLocks noGrp="1"/>
          </p:cNvSpPr>
          <p:nvPr>
            <p:ph type="title"/>
          </p:nvPr>
        </p:nvSpPr>
        <p:spPr>
          <a:xfrm>
            <a:off x="144000" y="72000"/>
            <a:ext cx="9539640" cy="647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3000" spc="-1" strike="noStrike">
                <a:solidFill>
                  <a:srgbClr val="81d41a"/>
                </a:solidFill>
                <a:latin typeface="Arial"/>
              </a:rPr>
              <a:t>Features</a:t>
            </a:r>
            <a:endParaRPr b="0" lang="en-US" sz="3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78" name="PlaceHolder 3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500" spc="-1" strike="noStrike">
                <a:solidFill>
                  <a:srgbClr val="ffff00"/>
                </a:solidFill>
                <a:latin typeface="Arial"/>
              </a:rPr>
              <a:t>Supported Operations:</a:t>
            </a:r>
            <a:endParaRPr b="0" lang="en-US" sz="15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Read BMP Image.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Negative Transformation.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Grayscale Conversion.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Brightening and Darkening.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Export BMP File.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81d41a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81d41a"/>
                </a:solidFill>
                <a:latin typeface="Arial"/>
              </a:rPr>
              <a:t>Planned Operations (Future Scope):</a:t>
            </a:r>
            <a:endParaRPr b="0" lang="en-US" sz="15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Smoothing, Sharpening, Gaussian Blur, and Sobel Edge Detection.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endParaRPr b="0" lang="en-US" sz="1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/>
          </p:cNvSpPr>
          <p:nvPr>
            <p:ph type="sldNum" idx="77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7957123-3DF8-4564-942B-D7C74BE6E636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80" name="PlaceHolder 2"/>
          <p:cNvSpPr>
            <a:spLocks noGrp="1"/>
          </p:cNvSpPr>
          <p:nvPr>
            <p:ph type="title"/>
          </p:nvPr>
        </p:nvSpPr>
        <p:spPr>
          <a:xfrm>
            <a:off x="144000" y="-77400"/>
            <a:ext cx="9539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3000" spc="-1" strike="noStrike">
                <a:solidFill>
                  <a:srgbClr val="81d41a"/>
                </a:solidFill>
                <a:latin typeface="Arial"/>
              </a:rPr>
              <a:t>Reading an Image</a:t>
            </a:r>
            <a:endParaRPr b="0" lang="en-US" sz="3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81" name="PlaceHolder 3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Reading the </a:t>
            </a:r>
            <a:r>
              <a:rPr b="0" lang="en-US" sz="2000" spc="-1" strike="noStrike">
                <a:solidFill>
                  <a:srgbClr val="ffff00"/>
                </a:solidFill>
                <a:latin typeface="Arial"/>
              </a:rPr>
              <a:t>lala.bmp</a:t>
            </a: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 image as input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Reading header info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Reading pixel data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Storing the data in structure variables</a:t>
            </a:r>
            <a:endParaRPr b="0" lang="en-US" sz="2000" spc="-1" strike="noStrike">
              <a:solidFill>
                <a:schemeClr val="dk1"/>
              </a:solidFill>
              <a:latin typeface="Arial"/>
            </a:endParaRPr>
          </a:p>
        </p:txBody>
      </p:sp>
      <p:pic>
        <p:nvPicPr>
          <p:cNvPr id="382" name="" descr=""/>
          <p:cNvPicPr/>
          <p:nvPr/>
        </p:nvPicPr>
        <p:blipFill>
          <a:blip r:embed="rId1"/>
          <a:stretch/>
        </p:blipFill>
        <p:spPr>
          <a:xfrm>
            <a:off x="5622120" y="1326600"/>
            <a:ext cx="3487320" cy="3287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PlaceHolder 1"/>
          <p:cNvSpPr>
            <a:spLocks noGrp="1"/>
          </p:cNvSpPr>
          <p:nvPr>
            <p:ph type="sldNum" idx="78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469D7F9-937F-4AB8-8434-3BA1CC6EA111}" type="slidenum">
              <a:rPr b="0" lang="en-US" sz="1400" spc="-1" strike="noStrike">
                <a:solidFill>
                  <a:schemeClr val="dk1"/>
                </a:solidFill>
                <a:latin typeface="Arial"/>
                <a:ea typeface="Noto Sans CJK JP:palt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84" name="PlaceHolder 2"/>
          <p:cNvSpPr>
            <a:spLocks noGrp="1"/>
          </p:cNvSpPr>
          <p:nvPr>
            <p:ph type="title"/>
          </p:nvPr>
        </p:nvSpPr>
        <p:spPr>
          <a:xfrm>
            <a:off x="144000" y="-77400"/>
            <a:ext cx="9539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3000" spc="-1" strike="noStrike">
                <a:solidFill>
                  <a:srgbClr val="81d41a"/>
                </a:solidFill>
                <a:latin typeface="Arial"/>
              </a:rPr>
              <a:t>Negative Image</a:t>
            </a:r>
            <a:endParaRPr b="0" lang="en-US" sz="3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85" name="PlaceHolder 3"/>
          <p:cNvSpPr>
            <a:spLocks noGrp="1"/>
          </p:cNvSpPr>
          <p:nvPr>
            <p:ph/>
          </p:nvPr>
        </p:nvSpPr>
        <p:spPr>
          <a:xfrm>
            <a:off x="504000" y="1326600"/>
            <a:ext cx="5667840" cy="370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ffffff"/>
                </a:solidFill>
                <a:latin typeface="Arial"/>
              </a:rPr>
              <a:t>The negative of an image by inverting the RGB color values for every pixel.</a:t>
            </a:r>
            <a:endParaRPr b="0" lang="en-US" sz="15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ffffff"/>
                </a:solidFill>
                <a:latin typeface="Arial"/>
              </a:rPr>
              <a:t>Each color component (r, g, b) is inverted by subtracting its value from 255.</a:t>
            </a:r>
            <a:endParaRPr b="0" lang="en-US" sz="15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00"/>
              </a:buClr>
              <a:buSzPct val="45000"/>
              <a:buFont typeface="Wingdings" charset="2"/>
              <a:buChar char=""/>
            </a:pPr>
            <a:r>
              <a:rPr b="0" lang="en-US" sz="1000" spc="-1" strike="noStrike">
                <a:solidFill>
                  <a:srgbClr val="ffff00"/>
                </a:solidFill>
                <a:latin typeface="Arial"/>
              </a:rPr>
              <a:t> </a:t>
            </a:r>
            <a:r>
              <a:rPr b="0" lang="en-US" sz="1200" spc="-1" strike="noStrike">
                <a:solidFill>
                  <a:srgbClr val="ffff00"/>
                </a:solidFill>
                <a:latin typeface="Arial"/>
              </a:rPr>
              <a:t>Negative Value= (255 − Original Value)</a:t>
            </a:r>
            <a:endParaRPr b="0" lang="en-US" sz="12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ffffff"/>
                </a:solidFill>
                <a:latin typeface="Arial"/>
              </a:rPr>
              <a:t>For example:</a:t>
            </a:r>
            <a:endParaRPr b="0" lang="en-US" sz="15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ffffff"/>
                </a:solidFill>
                <a:latin typeface="Arial"/>
              </a:rPr>
              <a:t>If r = 50, the inverted value is 255 - 50 = 205</a:t>
            </a:r>
            <a:endParaRPr b="0" lang="en-US" sz="15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81d41a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81d41a"/>
                </a:solidFill>
                <a:latin typeface="Arial"/>
              </a:rPr>
              <a:t>Effect:</a:t>
            </a:r>
            <a:endParaRPr b="0" lang="en-US" sz="15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791"/>
              </a:spcBef>
              <a:spcAft>
                <a:spcPts val="865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latin typeface="Arial"/>
              </a:rPr>
              <a:t>The result of this loop is that the colors_modified array now holds the negative of the original image.</a:t>
            </a:r>
            <a:endParaRPr b="0" lang="en-US" sz="1200" spc="-1" strike="noStrike">
              <a:solidFill>
                <a:schemeClr val="dk1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791"/>
              </a:spcBef>
              <a:spcAft>
                <a:spcPts val="865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latin typeface="Arial"/>
              </a:rPr>
              <a:t>The original image remains untouched, allowing the program to retain both versions if needed.</a:t>
            </a:r>
            <a:endParaRPr b="0" lang="en-US" sz="1200" spc="-1" strike="noStrike">
              <a:solidFill>
                <a:schemeClr val="dk1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791"/>
              </a:spcBef>
              <a:spcAft>
                <a:spcPts val="865"/>
              </a:spcAft>
              <a:buNone/>
            </a:pPr>
            <a:endParaRPr b="0" lang="en-US" sz="1000" spc="-1" strike="noStrike">
              <a:solidFill>
                <a:schemeClr val="dk1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endParaRPr b="0" lang="en-US" sz="1500" spc="-1" strike="noStrike">
              <a:solidFill>
                <a:schemeClr val="dk1"/>
              </a:solidFill>
              <a:latin typeface="Arial"/>
            </a:endParaRPr>
          </a:p>
        </p:txBody>
      </p:sp>
      <p:pic>
        <p:nvPicPr>
          <p:cNvPr id="386" name="" descr=""/>
          <p:cNvPicPr/>
          <p:nvPr/>
        </p:nvPicPr>
        <p:blipFill>
          <a:blip r:embed="rId1"/>
          <a:stretch/>
        </p:blipFill>
        <p:spPr>
          <a:xfrm>
            <a:off x="6290640" y="914400"/>
            <a:ext cx="2624400" cy="1796400"/>
          </a:xfrm>
          <a:prstGeom prst="rect">
            <a:avLst/>
          </a:prstGeom>
          <a:ln w="0">
            <a:noFill/>
          </a:ln>
        </p:spPr>
      </p:pic>
      <p:pic>
        <p:nvPicPr>
          <p:cNvPr id="387" name="" descr=""/>
          <p:cNvPicPr/>
          <p:nvPr/>
        </p:nvPicPr>
        <p:blipFill>
          <a:blip r:embed="rId2"/>
          <a:stretch/>
        </p:blipFill>
        <p:spPr>
          <a:xfrm>
            <a:off x="6400800" y="2743200"/>
            <a:ext cx="2424240" cy="2285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Portfolio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Portfolio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Portfolio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ne Colum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ne Colum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ne Colum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ne Colum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ne Colum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ne Colum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ne Colum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ne Colum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rtfolio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One Colum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ne Colum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ne Colum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Two columns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Two columns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Two columns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Two columns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Two columns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Two columns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Two columns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ortfolio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Two columns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Two columns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Two columns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Two columns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Portfolio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Portfolio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Portfolio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Portfolio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Portfolio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Portfolio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Application>LibreOffice/24.2.7.2$Linux_X86_64 LibreOffice_project/420$Build-2</Application>
  <AppVersion>15.0000</AppVersion>
  <Words>712</Words>
  <Paragraphs>121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2025-01-21T23:06:04Z</dcterms:created>
  <dc:creator/>
  <dc:description/>
  <dc:language>en-US</dc:language>
  <cp:lastModifiedBy>app</cp:lastModifiedBy>
  <dcterms:modified xsi:type="dcterms:W3CDTF">2025-01-22T11:05:57Z</dcterms:modified>
  <cp:revision>3</cp:revision>
  <dc:subject/>
  <dc:title>Portfolio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15</vt:i4>
  </property>
  <property fmtid="{D5CDD505-2E9C-101B-9397-08002B2CF9AE}" pid="3" name="PresentationFormat">
    <vt:lpwstr>Widescreen</vt:lpwstr>
  </property>
  <property fmtid="{D5CDD505-2E9C-101B-9397-08002B2CF9AE}" pid="4" name="Slides">
    <vt:i4>15</vt:i4>
  </property>
</Properties>
</file>